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9144000" cy="6858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68" y="2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1" i="1" u="heavy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1" i="1" u="heavy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1" i="1" u="heavy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09394" y="368578"/>
            <a:ext cx="4558030" cy="5410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1" i="1" u="heavy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4370" y="2654092"/>
            <a:ext cx="8195259" cy="3836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18" Type="http://schemas.openxmlformats.org/officeDocument/2006/relationships/image" Target="../media/image43.png"/><Relationship Id="rId3" Type="http://schemas.openxmlformats.org/officeDocument/2006/relationships/image" Target="../media/image28.png"/><Relationship Id="rId21" Type="http://schemas.openxmlformats.org/officeDocument/2006/relationships/image" Target="../media/image46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" Type="http://schemas.openxmlformats.org/officeDocument/2006/relationships/image" Target="../media/image27.png"/><Relationship Id="rId16" Type="http://schemas.openxmlformats.org/officeDocument/2006/relationships/image" Target="../media/image41.png"/><Relationship Id="rId20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19" Type="http://schemas.openxmlformats.org/officeDocument/2006/relationships/image" Target="../media/image44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Relationship Id="rId22" Type="http://schemas.openxmlformats.org/officeDocument/2006/relationships/image" Target="../media/image4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5" Type="http://schemas.openxmlformats.org/officeDocument/2006/relationships/image" Target="../media/image6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Relationship Id="rId14" Type="http://schemas.openxmlformats.org/officeDocument/2006/relationships/image" Target="../media/image6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63.png"/><Relationship Id="rId7" Type="http://schemas.openxmlformats.org/officeDocument/2006/relationships/image" Target="../media/image67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13" Type="http://schemas.openxmlformats.org/officeDocument/2006/relationships/image" Target="../media/image80.png"/><Relationship Id="rId18" Type="http://schemas.openxmlformats.org/officeDocument/2006/relationships/image" Target="../media/image85.png"/><Relationship Id="rId3" Type="http://schemas.openxmlformats.org/officeDocument/2006/relationships/image" Target="../media/image70.png"/><Relationship Id="rId21" Type="http://schemas.openxmlformats.org/officeDocument/2006/relationships/image" Target="../media/image88.png"/><Relationship Id="rId7" Type="http://schemas.openxmlformats.org/officeDocument/2006/relationships/image" Target="../media/image74.png"/><Relationship Id="rId12" Type="http://schemas.openxmlformats.org/officeDocument/2006/relationships/image" Target="../media/image79.png"/><Relationship Id="rId17" Type="http://schemas.openxmlformats.org/officeDocument/2006/relationships/image" Target="../media/image84.png"/><Relationship Id="rId2" Type="http://schemas.openxmlformats.org/officeDocument/2006/relationships/image" Target="../media/image69.png"/><Relationship Id="rId16" Type="http://schemas.openxmlformats.org/officeDocument/2006/relationships/image" Target="../media/image83.png"/><Relationship Id="rId20" Type="http://schemas.openxmlformats.org/officeDocument/2006/relationships/image" Target="../media/image8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3.png"/><Relationship Id="rId11" Type="http://schemas.openxmlformats.org/officeDocument/2006/relationships/image" Target="../media/image78.png"/><Relationship Id="rId5" Type="http://schemas.openxmlformats.org/officeDocument/2006/relationships/image" Target="../media/image72.png"/><Relationship Id="rId15" Type="http://schemas.openxmlformats.org/officeDocument/2006/relationships/image" Target="../media/image82.png"/><Relationship Id="rId10" Type="http://schemas.openxmlformats.org/officeDocument/2006/relationships/image" Target="../media/image77.png"/><Relationship Id="rId19" Type="http://schemas.openxmlformats.org/officeDocument/2006/relationships/image" Target="../media/image86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Relationship Id="rId14" Type="http://schemas.openxmlformats.org/officeDocument/2006/relationships/image" Target="../media/image81.png"/><Relationship Id="rId22" Type="http://schemas.openxmlformats.org/officeDocument/2006/relationships/image" Target="../media/image8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13" Type="http://schemas.openxmlformats.org/officeDocument/2006/relationships/image" Target="../media/image101.png"/><Relationship Id="rId18" Type="http://schemas.openxmlformats.org/officeDocument/2006/relationships/image" Target="../media/image106.png"/><Relationship Id="rId26" Type="http://schemas.openxmlformats.org/officeDocument/2006/relationships/image" Target="../media/image114.png"/><Relationship Id="rId3" Type="http://schemas.openxmlformats.org/officeDocument/2006/relationships/image" Target="../media/image91.png"/><Relationship Id="rId21" Type="http://schemas.openxmlformats.org/officeDocument/2006/relationships/image" Target="../media/image109.png"/><Relationship Id="rId7" Type="http://schemas.openxmlformats.org/officeDocument/2006/relationships/image" Target="../media/image95.png"/><Relationship Id="rId12" Type="http://schemas.openxmlformats.org/officeDocument/2006/relationships/image" Target="../media/image100.png"/><Relationship Id="rId17" Type="http://schemas.openxmlformats.org/officeDocument/2006/relationships/image" Target="../media/image105.png"/><Relationship Id="rId25" Type="http://schemas.openxmlformats.org/officeDocument/2006/relationships/image" Target="../media/image113.png"/><Relationship Id="rId2" Type="http://schemas.openxmlformats.org/officeDocument/2006/relationships/image" Target="../media/image90.png"/><Relationship Id="rId16" Type="http://schemas.openxmlformats.org/officeDocument/2006/relationships/image" Target="../media/image104.png"/><Relationship Id="rId20" Type="http://schemas.openxmlformats.org/officeDocument/2006/relationships/image" Target="../media/image108.png"/><Relationship Id="rId29" Type="http://schemas.openxmlformats.org/officeDocument/2006/relationships/image" Target="../media/image11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4.png"/><Relationship Id="rId11" Type="http://schemas.openxmlformats.org/officeDocument/2006/relationships/image" Target="../media/image99.png"/><Relationship Id="rId24" Type="http://schemas.openxmlformats.org/officeDocument/2006/relationships/image" Target="../media/image112.png"/><Relationship Id="rId5" Type="http://schemas.openxmlformats.org/officeDocument/2006/relationships/image" Target="../media/image93.png"/><Relationship Id="rId15" Type="http://schemas.openxmlformats.org/officeDocument/2006/relationships/image" Target="../media/image103.png"/><Relationship Id="rId23" Type="http://schemas.openxmlformats.org/officeDocument/2006/relationships/image" Target="../media/image111.png"/><Relationship Id="rId28" Type="http://schemas.openxmlformats.org/officeDocument/2006/relationships/image" Target="../media/image116.png"/><Relationship Id="rId10" Type="http://schemas.openxmlformats.org/officeDocument/2006/relationships/image" Target="../media/image98.png"/><Relationship Id="rId19" Type="http://schemas.openxmlformats.org/officeDocument/2006/relationships/image" Target="../media/image107.png"/><Relationship Id="rId4" Type="http://schemas.openxmlformats.org/officeDocument/2006/relationships/image" Target="../media/image92.png"/><Relationship Id="rId9" Type="http://schemas.openxmlformats.org/officeDocument/2006/relationships/image" Target="../media/image97.png"/><Relationship Id="rId14" Type="http://schemas.openxmlformats.org/officeDocument/2006/relationships/image" Target="../media/image102.png"/><Relationship Id="rId22" Type="http://schemas.openxmlformats.org/officeDocument/2006/relationships/image" Target="../media/image110.png"/><Relationship Id="rId27" Type="http://schemas.openxmlformats.org/officeDocument/2006/relationships/image" Target="../media/image1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9394" y="368578"/>
            <a:ext cx="455803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800" i="0" u="none" spc="-55" dirty="0"/>
              <a:t>Miscellaneous</a:t>
            </a:r>
            <a:r>
              <a:rPr sz="2800" i="0" u="none" spc="-100" dirty="0"/>
              <a:t> </a:t>
            </a:r>
            <a:r>
              <a:rPr sz="2800" i="0" u="none" spc="-20" dirty="0"/>
              <a:t>compounds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406" y="878839"/>
            <a:ext cx="17513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5575" indent="-142875" algn="l" rtl="0">
              <a:lnSpc>
                <a:spcPct val="100000"/>
              </a:lnSpc>
              <a:spcBef>
                <a:spcPts val="105"/>
              </a:spcBef>
              <a:buSzPct val="96875"/>
              <a:buFont typeface="Times New Roman"/>
              <a:buChar char="•"/>
              <a:tabLst>
                <a:tab pos="156210" algn="l"/>
              </a:tabLst>
            </a:pPr>
            <a:r>
              <a:rPr sz="3200" b="1" dirty="0">
                <a:solidFill>
                  <a:srgbClr val="00AF50"/>
                </a:solidFill>
                <a:latin typeface="Times New Roman"/>
                <a:cs typeface="Times New Roman"/>
              </a:rPr>
              <a:t>Cisplatin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74038" y="2378214"/>
            <a:ext cx="228600" cy="271145"/>
          </a:xfrm>
          <a:custGeom>
            <a:avLst/>
            <a:gdLst/>
            <a:ahLst/>
            <a:cxnLst/>
            <a:rect l="l" t="t" r="r" b="b"/>
            <a:pathLst>
              <a:path w="228600" h="271144">
                <a:moveTo>
                  <a:pt x="118610" y="0"/>
                </a:moveTo>
                <a:lnTo>
                  <a:pt x="0" y="0"/>
                </a:lnTo>
                <a:lnTo>
                  <a:pt x="0" y="7371"/>
                </a:lnTo>
                <a:lnTo>
                  <a:pt x="8593" y="7587"/>
                </a:lnTo>
                <a:lnTo>
                  <a:pt x="15699" y="8231"/>
                </a:lnTo>
                <a:lnTo>
                  <a:pt x="37657" y="44133"/>
                </a:lnTo>
                <a:lnTo>
                  <a:pt x="37714" y="223258"/>
                </a:lnTo>
                <a:lnTo>
                  <a:pt x="37547" y="233223"/>
                </a:lnTo>
                <a:lnTo>
                  <a:pt x="8665" y="263164"/>
                </a:lnTo>
                <a:lnTo>
                  <a:pt x="0" y="263381"/>
                </a:lnTo>
                <a:lnTo>
                  <a:pt x="0" y="270788"/>
                </a:lnTo>
                <a:lnTo>
                  <a:pt x="138261" y="270788"/>
                </a:lnTo>
                <a:lnTo>
                  <a:pt x="138261" y="263381"/>
                </a:lnTo>
                <a:lnTo>
                  <a:pt x="129695" y="263164"/>
                </a:lnTo>
                <a:lnTo>
                  <a:pt x="122707" y="262539"/>
                </a:lnTo>
                <a:lnTo>
                  <a:pt x="100547" y="223258"/>
                </a:lnTo>
                <a:lnTo>
                  <a:pt x="100547" y="148172"/>
                </a:lnTo>
                <a:lnTo>
                  <a:pt x="122046" y="147875"/>
                </a:lnTo>
                <a:lnTo>
                  <a:pt x="140184" y="146982"/>
                </a:lnTo>
                <a:lnTo>
                  <a:pt x="180052" y="139251"/>
                </a:lnTo>
                <a:lnTo>
                  <a:pt x="193055" y="133007"/>
                </a:lnTo>
                <a:lnTo>
                  <a:pt x="108309" y="133007"/>
                </a:lnTo>
                <a:lnTo>
                  <a:pt x="104957" y="132866"/>
                </a:lnTo>
                <a:lnTo>
                  <a:pt x="100547" y="132586"/>
                </a:lnTo>
                <a:lnTo>
                  <a:pt x="100547" y="15585"/>
                </a:lnTo>
                <a:lnTo>
                  <a:pt x="194251" y="15585"/>
                </a:lnTo>
                <a:lnTo>
                  <a:pt x="187894" y="11684"/>
                </a:lnTo>
                <a:lnTo>
                  <a:pt x="168933" y="5190"/>
                </a:lnTo>
                <a:lnTo>
                  <a:pt x="145837" y="1297"/>
                </a:lnTo>
                <a:lnTo>
                  <a:pt x="118610" y="0"/>
                </a:lnTo>
                <a:close/>
              </a:path>
              <a:path w="228600" h="271144">
                <a:moveTo>
                  <a:pt x="194251" y="15585"/>
                </a:moveTo>
                <a:lnTo>
                  <a:pt x="108767" y="15585"/>
                </a:lnTo>
                <a:lnTo>
                  <a:pt x="121104" y="16455"/>
                </a:lnTo>
                <a:lnTo>
                  <a:pt x="131809" y="19070"/>
                </a:lnTo>
                <a:lnTo>
                  <a:pt x="158238" y="47565"/>
                </a:lnTo>
                <a:lnTo>
                  <a:pt x="161546" y="73682"/>
                </a:lnTo>
                <a:lnTo>
                  <a:pt x="160719" y="87874"/>
                </a:lnTo>
                <a:lnTo>
                  <a:pt x="140994" y="124847"/>
                </a:lnTo>
                <a:lnTo>
                  <a:pt x="110567" y="133007"/>
                </a:lnTo>
                <a:lnTo>
                  <a:pt x="193055" y="133007"/>
                </a:lnTo>
                <a:lnTo>
                  <a:pt x="224071" y="97149"/>
                </a:lnTo>
                <a:lnTo>
                  <a:pt x="228190" y="72699"/>
                </a:lnTo>
                <a:lnTo>
                  <a:pt x="226596" y="57765"/>
                </a:lnTo>
                <a:lnTo>
                  <a:pt x="221817" y="44133"/>
                </a:lnTo>
                <a:lnTo>
                  <a:pt x="213857" y="31806"/>
                </a:lnTo>
                <a:lnTo>
                  <a:pt x="202717" y="20781"/>
                </a:lnTo>
                <a:lnTo>
                  <a:pt x="194251" y="1558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28758" y="2393975"/>
            <a:ext cx="125730" cy="257810"/>
          </a:xfrm>
          <a:custGeom>
            <a:avLst/>
            <a:gdLst/>
            <a:ahLst/>
            <a:cxnLst/>
            <a:rect l="l" t="t" r="r" b="b"/>
            <a:pathLst>
              <a:path w="125729" h="257810">
                <a:moveTo>
                  <a:pt x="80684" y="88074"/>
                </a:moveTo>
                <a:lnTo>
                  <a:pt x="24484" y="88074"/>
                </a:lnTo>
                <a:lnTo>
                  <a:pt x="24609" y="202459"/>
                </a:lnTo>
                <a:lnTo>
                  <a:pt x="36655" y="242652"/>
                </a:lnTo>
                <a:lnTo>
                  <a:pt x="72464" y="257624"/>
                </a:lnTo>
                <a:lnTo>
                  <a:pt x="89458" y="255229"/>
                </a:lnTo>
                <a:lnTo>
                  <a:pt x="103921" y="248041"/>
                </a:lnTo>
                <a:lnTo>
                  <a:pt x="115850" y="236062"/>
                </a:lnTo>
                <a:lnTo>
                  <a:pt x="116632" y="234667"/>
                </a:lnTo>
                <a:lnTo>
                  <a:pt x="92397" y="234667"/>
                </a:lnTo>
                <a:lnTo>
                  <a:pt x="90069" y="233684"/>
                </a:lnTo>
                <a:lnTo>
                  <a:pt x="84953" y="229822"/>
                </a:lnTo>
                <a:lnTo>
                  <a:pt x="83189" y="227295"/>
                </a:lnTo>
                <a:lnTo>
                  <a:pt x="82202" y="224171"/>
                </a:lnTo>
                <a:lnTo>
                  <a:pt x="81178" y="221047"/>
                </a:lnTo>
                <a:lnTo>
                  <a:pt x="80739" y="214868"/>
                </a:lnTo>
                <a:lnTo>
                  <a:pt x="80684" y="88074"/>
                </a:lnTo>
                <a:close/>
              </a:path>
              <a:path w="125729" h="257810">
                <a:moveTo>
                  <a:pt x="119210" y="214868"/>
                </a:moveTo>
                <a:lnTo>
                  <a:pt x="113303" y="223530"/>
                </a:lnTo>
                <a:lnTo>
                  <a:pt x="107224" y="229717"/>
                </a:lnTo>
                <a:lnTo>
                  <a:pt x="100973" y="233429"/>
                </a:lnTo>
                <a:lnTo>
                  <a:pt x="94549" y="234667"/>
                </a:lnTo>
                <a:lnTo>
                  <a:pt x="116632" y="234667"/>
                </a:lnTo>
                <a:lnTo>
                  <a:pt x="125243" y="219291"/>
                </a:lnTo>
                <a:lnTo>
                  <a:pt x="119210" y="214868"/>
                </a:lnTo>
                <a:close/>
              </a:path>
              <a:path w="125729" h="257810">
                <a:moveTo>
                  <a:pt x="80684" y="0"/>
                </a:moveTo>
                <a:lnTo>
                  <a:pt x="74052" y="0"/>
                </a:lnTo>
                <a:lnTo>
                  <a:pt x="67153" y="11800"/>
                </a:lnTo>
                <a:lnTo>
                  <a:pt x="59689" y="23027"/>
                </a:lnTo>
                <a:lnTo>
                  <a:pt x="33716" y="53415"/>
                </a:lnTo>
                <a:lnTo>
                  <a:pt x="0" y="81089"/>
                </a:lnTo>
                <a:lnTo>
                  <a:pt x="0" y="88074"/>
                </a:lnTo>
                <a:lnTo>
                  <a:pt x="125243" y="88074"/>
                </a:lnTo>
                <a:lnTo>
                  <a:pt x="125243" y="68311"/>
                </a:lnTo>
                <a:lnTo>
                  <a:pt x="80684" y="68311"/>
                </a:lnTo>
                <a:lnTo>
                  <a:pt x="80684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96344" y="1845482"/>
            <a:ext cx="258445" cy="283210"/>
          </a:xfrm>
          <a:custGeom>
            <a:avLst/>
            <a:gdLst/>
            <a:ahLst/>
            <a:cxnLst/>
            <a:rect l="l" t="t" r="r" b="b"/>
            <a:pathLst>
              <a:path w="258444" h="283210">
                <a:moveTo>
                  <a:pt x="148916" y="0"/>
                </a:moveTo>
                <a:lnTo>
                  <a:pt x="111052" y="4791"/>
                </a:lnTo>
                <a:lnTo>
                  <a:pt x="75318" y="19191"/>
                </a:lnTo>
                <a:lnTo>
                  <a:pt x="44298" y="42229"/>
                </a:lnTo>
                <a:lnTo>
                  <a:pt x="20356" y="73085"/>
                </a:lnTo>
                <a:lnTo>
                  <a:pt x="5084" y="108821"/>
                </a:lnTo>
                <a:lnTo>
                  <a:pt x="0" y="146557"/>
                </a:lnTo>
                <a:lnTo>
                  <a:pt x="1144" y="164670"/>
                </a:lnTo>
                <a:lnTo>
                  <a:pt x="18345" y="215851"/>
                </a:lnTo>
                <a:lnTo>
                  <a:pt x="54582" y="256133"/>
                </a:lnTo>
                <a:lnTo>
                  <a:pt x="106774" y="278801"/>
                </a:lnTo>
                <a:lnTo>
                  <a:pt x="147893" y="283145"/>
                </a:lnTo>
                <a:lnTo>
                  <a:pt x="163934" y="282479"/>
                </a:lnTo>
                <a:lnTo>
                  <a:pt x="205822" y="272473"/>
                </a:lnTo>
                <a:lnTo>
                  <a:pt x="221040" y="264399"/>
                </a:lnTo>
                <a:lnTo>
                  <a:pt x="161369" y="264399"/>
                </a:lnTo>
                <a:lnTo>
                  <a:pt x="146433" y="263440"/>
                </a:lnTo>
                <a:lnTo>
                  <a:pt x="110390" y="249094"/>
                </a:lnTo>
                <a:lnTo>
                  <a:pt x="86740" y="218000"/>
                </a:lnTo>
                <a:lnTo>
                  <a:pt x="74555" y="172503"/>
                </a:lnTo>
                <a:lnTo>
                  <a:pt x="72253" y="137781"/>
                </a:lnTo>
                <a:lnTo>
                  <a:pt x="73040" y="119726"/>
                </a:lnTo>
                <a:lnTo>
                  <a:pt x="84883" y="70663"/>
                </a:lnTo>
                <a:lnTo>
                  <a:pt x="116000" y="32540"/>
                </a:lnTo>
                <a:lnTo>
                  <a:pt x="162745" y="17973"/>
                </a:lnTo>
                <a:lnTo>
                  <a:pt x="224488" y="17973"/>
                </a:lnTo>
                <a:lnTo>
                  <a:pt x="221839" y="17165"/>
                </a:lnTo>
                <a:lnTo>
                  <a:pt x="209526" y="12356"/>
                </a:lnTo>
                <a:lnTo>
                  <a:pt x="193770" y="6945"/>
                </a:lnTo>
                <a:lnTo>
                  <a:pt x="178414" y="3084"/>
                </a:lnTo>
                <a:lnTo>
                  <a:pt x="163461" y="770"/>
                </a:lnTo>
                <a:lnTo>
                  <a:pt x="148916" y="0"/>
                </a:lnTo>
                <a:close/>
              </a:path>
              <a:path w="258444" h="283210">
                <a:moveTo>
                  <a:pt x="253485" y="214658"/>
                </a:moveTo>
                <a:lnTo>
                  <a:pt x="219248" y="246606"/>
                </a:lnTo>
                <a:lnTo>
                  <a:pt x="173937" y="263696"/>
                </a:lnTo>
                <a:lnTo>
                  <a:pt x="161369" y="264399"/>
                </a:lnTo>
                <a:lnTo>
                  <a:pt x="221040" y="264399"/>
                </a:lnTo>
                <a:lnTo>
                  <a:pt x="230117" y="258520"/>
                </a:lnTo>
                <a:lnTo>
                  <a:pt x="241915" y="249094"/>
                </a:lnTo>
                <a:lnTo>
                  <a:pt x="253485" y="238037"/>
                </a:lnTo>
                <a:lnTo>
                  <a:pt x="253485" y="214658"/>
                </a:lnTo>
                <a:close/>
              </a:path>
              <a:path w="258444" h="283210">
                <a:moveTo>
                  <a:pt x="224488" y="17973"/>
                </a:moveTo>
                <a:lnTo>
                  <a:pt x="162745" y="17973"/>
                </a:lnTo>
                <a:lnTo>
                  <a:pt x="177609" y="19191"/>
                </a:lnTo>
                <a:lnTo>
                  <a:pt x="191666" y="22852"/>
                </a:lnTo>
                <a:lnTo>
                  <a:pt x="228445" y="48391"/>
                </a:lnTo>
                <a:lnTo>
                  <a:pt x="250275" y="93831"/>
                </a:lnTo>
                <a:lnTo>
                  <a:pt x="258107" y="93831"/>
                </a:lnTo>
                <a:lnTo>
                  <a:pt x="258107" y="19552"/>
                </a:lnTo>
                <a:lnTo>
                  <a:pt x="229671" y="19552"/>
                </a:lnTo>
                <a:lnTo>
                  <a:pt x="224488" y="17973"/>
                </a:lnTo>
                <a:close/>
              </a:path>
              <a:path w="258444" h="283210">
                <a:moveTo>
                  <a:pt x="258107" y="0"/>
                </a:moveTo>
                <a:lnTo>
                  <a:pt x="250275" y="0"/>
                </a:lnTo>
                <a:lnTo>
                  <a:pt x="249322" y="6774"/>
                </a:lnTo>
                <a:lnTo>
                  <a:pt x="247276" y="11724"/>
                </a:lnTo>
                <a:lnTo>
                  <a:pt x="240996" y="18008"/>
                </a:lnTo>
                <a:lnTo>
                  <a:pt x="237292" y="19552"/>
                </a:lnTo>
                <a:lnTo>
                  <a:pt x="258107" y="19552"/>
                </a:lnTo>
                <a:lnTo>
                  <a:pt x="2581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93894" y="1851660"/>
            <a:ext cx="101600" cy="271145"/>
          </a:xfrm>
          <a:custGeom>
            <a:avLst/>
            <a:gdLst/>
            <a:ahLst/>
            <a:cxnLst/>
            <a:rect l="l" t="t" r="r" b="b"/>
            <a:pathLst>
              <a:path w="101600" h="271144">
                <a:moveTo>
                  <a:pt x="78674" y="0"/>
                </a:moveTo>
                <a:lnTo>
                  <a:pt x="0" y="0"/>
                </a:lnTo>
                <a:lnTo>
                  <a:pt x="0" y="7371"/>
                </a:lnTo>
                <a:lnTo>
                  <a:pt x="8819" y="7933"/>
                </a:lnTo>
                <a:lnTo>
                  <a:pt x="14782" y="10004"/>
                </a:lnTo>
                <a:lnTo>
                  <a:pt x="22473" y="38754"/>
                </a:lnTo>
                <a:lnTo>
                  <a:pt x="22473" y="245233"/>
                </a:lnTo>
                <a:lnTo>
                  <a:pt x="0" y="263592"/>
                </a:lnTo>
                <a:lnTo>
                  <a:pt x="0" y="270788"/>
                </a:lnTo>
                <a:lnTo>
                  <a:pt x="101323" y="270788"/>
                </a:lnTo>
                <a:lnTo>
                  <a:pt x="101323" y="263592"/>
                </a:lnTo>
                <a:lnTo>
                  <a:pt x="92362" y="263066"/>
                </a:lnTo>
                <a:lnTo>
                  <a:pt x="86365" y="260959"/>
                </a:lnTo>
                <a:lnTo>
                  <a:pt x="78674" y="232034"/>
                </a:lnTo>
                <a:lnTo>
                  <a:pt x="786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61793" y="2040288"/>
            <a:ext cx="574040" cy="343535"/>
          </a:xfrm>
          <a:custGeom>
            <a:avLst/>
            <a:gdLst/>
            <a:ahLst/>
            <a:cxnLst/>
            <a:rect l="l" t="t" r="r" b="b"/>
            <a:pathLst>
              <a:path w="574039" h="343535">
                <a:moveTo>
                  <a:pt x="18914" y="0"/>
                </a:moveTo>
                <a:lnTo>
                  <a:pt x="12438" y="448"/>
                </a:lnTo>
                <a:lnTo>
                  <a:pt x="6605" y="3279"/>
                </a:lnTo>
                <a:lnTo>
                  <a:pt x="2150" y="8303"/>
                </a:lnTo>
                <a:lnTo>
                  <a:pt x="0" y="14650"/>
                </a:lnTo>
                <a:lnTo>
                  <a:pt x="452" y="21093"/>
                </a:lnTo>
                <a:lnTo>
                  <a:pt x="3306" y="26898"/>
                </a:lnTo>
                <a:lnTo>
                  <a:pt x="8359" y="31331"/>
                </a:lnTo>
                <a:lnTo>
                  <a:pt x="548141" y="341400"/>
                </a:lnTo>
                <a:lnTo>
                  <a:pt x="554505" y="343540"/>
                </a:lnTo>
                <a:lnTo>
                  <a:pt x="560983" y="343094"/>
                </a:lnTo>
                <a:lnTo>
                  <a:pt x="566825" y="340265"/>
                </a:lnTo>
                <a:lnTo>
                  <a:pt x="571284" y="335257"/>
                </a:lnTo>
                <a:lnTo>
                  <a:pt x="573415" y="328904"/>
                </a:lnTo>
                <a:lnTo>
                  <a:pt x="572956" y="322453"/>
                </a:lnTo>
                <a:lnTo>
                  <a:pt x="570109" y="316647"/>
                </a:lnTo>
                <a:lnTo>
                  <a:pt x="565075" y="312229"/>
                </a:lnTo>
                <a:lnTo>
                  <a:pt x="25293" y="2124"/>
                </a:lnTo>
                <a:lnTo>
                  <a:pt x="189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32273" y="1851660"/>
            <a:ext cx="281940" cy="277495"/>
          </a:xfrm>
          <a:custGeom>
            <a:avLst/>
            <a:gdLst/>
            <a:ahLst/>
            <a:cxnLst/>
            <a:rect l="l" t="t" r="r" b="b"/>
            <a:pathLst>
              <a:path w="281939" h="277494">
                <a:moveTo>
                  <a:pt x="137804" y="51532"/>
                </a:moveTo>
                <a:lnTo>
                  <a:pt x="54683" y="51532"/>
                </a:lnTo>
                <a:lnTo>
                  <a:pt x="238844" y="276967"/>
                </a:lnTo>
                <a:lnTo>
                  <a:pt x="245547" y="276967"/>
                </a:lnTo>
                <a:lnTo>
                  <a:pt x="245547" y="167935"/>
                </a:lnTo>
                <a:lnTo>
                  <a:pt x="230730" y="167935"/>
                </a:lnTo>
                <a:lnTo>
                  <a:pt x="137804" y="51532"/>
                </a:lnTo>
                <a:close/>
              </a:path>
              <a:path w="281939" h="277494">
                <a:moveTo>
                  <a:pt x="96666" y="0"/>
                </a:moveTo>
                <a:lnTo>
                  <a:pt x="0" y="0"/>
                </a:lnTo>
                <a:lnTo>
                  <a:pt x="0" y="7371"/>
                </a:lnTo>
                <a:lnTo>
                  <a:pt x="8467" y="7652"/>
                </a:lnTo>
                <a:lnTo>
                  <a:pt x="14817" y="8916"/>
                </a:lnTo>
                <a:lnTo>
                  <a:pt x="19051" y="11198"/>
                </a:lnTo>
                <a:lnTo>
                  <a:pt x="23637" y="13444"/>
                </a:lnTo>
                <a:lnTo>
                  <a:pt x="28576" y="18183"/>
                </a:lnTo>
                <a:lnTo>
                  <a:pt x="34221" y="25344"/>
                </a:lnTo>
                <a:lnTo>
                  <a:pt x="40219" y="32540"/>
                </a:lnTo>
                <a:lnTo>
                  <a:pt x="40219" y="223644"/>
                </a:lnTo>
                <a:lnTo>
                  <a:pt x="19139" y="260999"/>
                </a:lnTo>
                <a:lnTo>
                  <a:pt x="0" y="263381"/>
                </a:lnTo>
                <a:lnTo>
                  <a:pt x="0" y="270788"/>
                </a:lnTo>
                <a:lnTo>
                  <a:pt x="96666" y="270788"/>
                </a:lnTo>
                <a:lnTo>
                  <a:pt x="96666" y="263381"/>
                </a:lnTo>
                <a:lnTo>
                  <a:pt x="90316" y="263381"/>
                </a:lnTo>
                <a:lnTo>
                  <a:pt x="83431" y="262874"/>
                </a:lnTo>
                <a:lnTo>
                  <a:pt x="55400" y="234385"/>
                </a:lnTo>
                <a:lnTo>
                  <a:pt x="54683" y="223644"/>
                </a:lnTo>
                <a:lnTo>
                  <a:pt x="54683" y="51532"/>
                </a:lnTo>
                <a:lnTo>
                  <a:pt x="137804" y="51532"/>
                </a:lnTo>
                <a:lnTo>
                  <a:pt x="96666" y="0"/>
                </a:lnTo>
                <a:close/>
              </a:path>
              <a:path w="281939" h="277494">
                <a:moveTo>
                  <a:pt x="281533" y="0"/>
                </a:moveTo>
                <a:lnTo>
                  <a:pt x="191569" y="0"/>
                </a:lnTo>
                <a:lnTo>
                  <a:pt x="191569" y="7371"/>
                </a:lnTo>
                <a:lnTo>
                  <a:pt x="202092" y="7931"/>
                </a:lnTo>
                <a:lnTo>
                  <a:pt x="210929" y="9982"/>
                </a:lnTo>
                <a:lnTo>
                  <a:pt x="230730" y="51532"/>
                </a:lnTo>
                <a:lnTo>
                  <a:pt x="230730" y="167935"/>
                </a:lnTo>
                <a:lnTo>
                  <a:pt x="245547" y="167935"/>
                </a:lnTo>
                <a:lnTo>
                  <a:pt x="245547" y="51532"/>
                </a:lnTo>
                <a:lnTo>
                  <a:pt x="245801" y="42653"/>
                </a:lnTo>
                <a:lnTo>
                  <a:pt x="269890" y="8846"/>
                </a:lnTo>
                <a:lnTo>
                  <a:pt x="281533" y="7371"/>
                </a:lnTo>
                <a:lnTo>
                  <a:pt x="2815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40266" y="1851660"/>
            <a:ext cx="304165" cy="271145"/>
          </a:xfrm>
          <a:custGeom>
            <a:avLst/>
            <a:gdLst/>
            <a:ahLst/>
            <a:cxnLst/>
            <a:rect l="l" t="t" r="r" b="b"/>
            <a:pathLst>
              <a:path w="304164" h="271144">
                <a:moveTo>
                  <a:pt x="142177" y="263381"/>
                </a:moveTo>
                <a:lnTo>
                  <a:pt x="0" y="263381"/>
                </a:lnTo>
                <a:lnTo>
                  <a:pt x="0" y="270788"/>
                </a:lnTo>
                <a:lnTo>
                  <a:pt x="142177" y="270788"/>
                </a:lnTo>
                <a:lnTo>
                  <a:pt x="142177" y="263381"/>
                </a:lnTo>
                <a:close/>
              </a:path>
              <a:path w="304164" h="271144">
                <a:moveTo>
                  <a:pt x="303759" y="263381"/>
                </a:moveTo>
                <a:lnTo>
                  <a:pt x="161581" y="263381"/>
                </a:lnTo>
                <a:lnTo>
                  <a:pt x="161581" y="270788"/>
                </a:lnTo>
                <a:lnTo>
                  <a:pt x="303759" y="270788"/>
                </a:lnTo>
                <a:lnTo>
                  <a:pt x="303759" y="263381"/>
                </a:lnTo>
                <a:close/>
              </a:path>
              <a:path w="304164" h="271144">
                <a:moveTo>
                  <a:pt x="125243" y="7371"/>
                </a:moveTo>
                <a:lnTo>
                  <a:pt x="16581" y="7371"/>
                </a:lnTo>
                <a:lnTo>
                  <a:pt x="22579" y="8670"/>
                </a:lnTo>
                <a:lnTo>
                  <a:pt x="31751" y="13865"/>
                </a:lnTo>
                <a:lnTo>
                  <a:pt x="38455" y="46336"/>
                </a:lnTo>
                <a:lnTo>
                  <a:pt x="38455" y="238037"/>
                </a:lnTo>
                <a:lnTo>
                  <a:pt x="37749" y="246426"/>
                </a:lnTo>
                <a:lnTo>
                  <a:pt x="35985" y="249621"/>
                </a:lnTo>
                <a:lnTo>
                  <a:pt x="34221" y="254149"/>
                </a:lnTo>
                <a:lnTo>
                  <a:pt x="31751" y="257344"/>
                </a:lnTo>
                <a:lnTo>
                  <a:pt x="28223" y="259204"/>
                </a:lnTo>
                <a:lnTo>
                  <a:pt x="23284" y="262012"/>
                </a:lnTo>
                <a:lnTo>
                  <a:pt x="16934" y="263381"/>
                </a:lnTo>
                <a:lnTo>
                  <a:pt x="125596" y="263381"/>
                </a:lnTo>
                <a:lnTo>
                  <a:pt x="119598" y="262083"/>
                </a:lnTo>
                <a:lnTo>
                  <a:pt x="115012" y="259485"/>
                </a:lnTo>
                <a:lnTo>
                  <a:pt x="103722" y="224452"/>
                </a:lnTo>
                <a:lnTo>
                  <a:pt x="103722" y="140589"/>
                </a:lnTo>
                <a:lnTo>
                  <a:pt x="265304" y="140589"/>
                </a:lnTo>
                <a:lnTo>
                  <a:pt x="265304" y="123002"/>
                </a:lnTo>
                <a:lnTo>
                  <a:pt x="103722" y="123002"/>
                </a:lnTo>
                <a:lnTo>
                  <a:pt x="103722" y="32751"/>
                </a:lnTo>
                <a:lnTo>
                  <a:pt x="114306" y="11584"/>
                </a:lnTo>
                <a:lnTo>
                  <a:pt x="118893" y="8775"/>
                </a:lnTo>
                <a:lnTo>
                  <a:pt x="125243" y="7371"/>
                </a:lnTo>
                <a:close/>
              </a:path>
              <a:path w="304164" h="271144">
                <a:moveTo>
                  <a:pt x="265304" y="140589"/>
                </a:moveTo>
                <a:lnTo>
                  <a:pt x="200036" y="140589"/>
                </a:lnTo>
                <a:lnTo>
                  <a:pt x="200036" y="238037"/>
                </a:lnTo>
                <a:lnTo>
                  <a:pt x="199331" y="246426"/>
                </a:lnTo>
                <a:lnTo>
                  <a:pt x="197567" y="249621"/>
                </a:lnTo>
                <a:lnTo>
                  <a:pt x="195803" y="254149"/>
                </a:lnTo>
                <a:lnTo>
                  <a:pt x="192980" y="257344"/>
                </a:lnTo>
                <a:lnTo>
                  <a:pt x="189452" y="259204"/>
                </a:lnTo>
                <a:lnTo>
                  <a:pt x="184866" y="262012"/>
                </a:lnTo>
                <a:lnTo>
                  <a:pt x="178515" y="263381"/>
                </a:lnTo>
                <a:lnTo>
                  <a:pt x="287177" y="263381"/>
                </a:lnTo>
                <a:lnTo>
                  <a:pt x="281180" y="262083"/>
                </a:lnTo>
                <a:lnTo>
                  <a:pt x="272007" y="256922"/>
                </a:lnTo>
                <a:lnTo>
                  <a:pt x="265304" y="224452"/>
                </a:lnTo>
                <a:lnTo>
                  <a:pt x="265304" y="140589"/>
                </a:lnTo>
                <a:close/>
              </a:path>
              <a:path w="304164" h="271144">
                <a:moveTo>
                  <a:pt x="286825" y="7371"/>
                </a:moveTo>
                <a:lnTo>
                  <a:pt x="178163" y="7371"/>
                </a:lnTo>
                <a:lnTo>
                  <a:pt x="184160" y="8670"/>
                </a:lnTo>
                <a:lnTo>
                  <a:pt x="193333" y="13865"/>
                </a:lnTo>
                <a:lnTo>
                  <a:pt x="200036" y="46336"/>
                </a:lnTo>
                <a:lnTo>
                  <a:pt x="200036" y="123002"/>
                </a:lnTo>
                <a:lnTo>
                  <a:pt x="265304" y="123002"/>
                </a:lnTo>
                <a:lnTo>
                  <a:pt x="265304" y="32751"/>
                </a:lnTo>
                <a:lnTo>
                  <a:pt x="266010" y="24361"/>
                </a:lnTo>
                <a:lnTo>
                  <a:pt x="267421" y="21167"/>
                </a:lnTo>
                <a:lnTo>
                  <a:pt x="269537" y="16639"/>
                </a:lnTo>
                <a:lnTo>
                  <a:pt x="272360" y="13444"/>
                </a:lnTo>
                <a:lnTo>
                  <a:pt x="275888" y="11584"/>
                </a:lnTo>
                <a:lnTo>
                  <a:pt x="280474" y="8775"/>
                </a:lnTo>
                <a:lnTo>
                  <a:pt x="286825" y="7371"/>
                </a:lnTo>
                <a:close/>
              </a:path>
              <a:path w="304164" h="271144">
                <a:moveTo>
                  <a:pt x="142177" y="0"/>
                </a:moveTo>
                <a:lnTo>
                  <a:pt x="0" y="0"/>
                </a:lnTo>
                <a:lnTo>
                  <a:pt x="0" y="7371"/>
                </a:lnTo>
                <a:lnTo>
                  <a:pt x="142177" y="7371"/>
                </a:lnTo>
                <a:lnTo>
                  <a:pt x="142177" y="0"/>
                </a:lnTo>
                <a:close/>
              </a:path>
              <a:path w="304164" h="271144">
                <a:moveTo>
                  <a:pt x="303759" y="0"/>
                </a:moveTo>
                <a:lnTo>
                  <a:pt x="161581" y="0"/>
                </a:lnTo>
                <a:lnTo>
                  <a:pt x="161581" y="7371"/>
                </a:lnTo>
                <a:lnTo>
                  <a:pt x="303759" y="7371"/>
                </a:lnTo>
                <a:lnTo>
                  <a:pt x="3037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64841" y="2016120"/>
            <a:ext cx="130888" cy="2106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69526" y="2101544"/>
            <a:ext cx="486409" cy="294005"/>
          </a:xfrm>
          <a:custGeom>
            <a:avLst/>
            <a:gdLst/>
            <a:ahLst/>
            <a:cxnLst/>
            <a:rect l="l" t="t" r="r" b="b"/>
            <a:pathLst>
              <a:path w="486410" h="294005">
                <a:moveTo>
                  <a:pt x="467503" y="0"/>
                </a:moveTo>
                <a:lnTo>
                  <a:pt x="8324" y="262171"/>
                </a:lnTo>
                <a:lnTo>
                  <a:pt x="0" y="278852"/>
                </a:lnTo>
                <a:lnTo>
                  <a:pt x="2150" y="285199"/>
                </a:lnTo>
                <a:lnTo>
                  <a:pt x="6590" y="290207"/>
                </a:lnTo>
                <a:lnTo>
                  <a:pt x="12421" y="293036"/>
                </a:lnTo>
                <a:lnTo>
                  <a:pt x="18895" y="293483"/>
                </a:lnTo>
                <a:lnTo>
                  <a:pt x="25259" y="291343"/>
                </a:lnTo>
                <a:lnTo>
                  <a:pt x="478076" y="31331"/>
                </a:lnTo>
                <a:lnTo>
                  <a:pt x="483081" y="26893"/>
                </a:lnTo>
                <a:lnTo>
                  <a:pt x="485837" y="21080"/>
                </a:lnTo>
                <a:lnTo>
                  <a:pt x="486212" y="14635"/>
                </a:lnTo>
                <a:lnTo>
                  <a:pt x="484073" y="8303"/>
                </a:lnTo>
                <a:lnTo>
                  <a:pt x="479696" y="3279"/>
                </a:lnTo>
                <a:lnTo>
                  <a:pt x="473930" y="448"/>
                </a:lnTo>
                <a:lnTo>
                  <a:pt x="4675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881471" y="3122865"/>
            <a:ext cx="281305" cy="277495"/>
          </a:xfrm>
          <a:custGeom>
            <a:avLst/>
            <a:gdLst/>
            <a:ahLst/>
            <a:cxnLst/>
            <a:rect l="l" t="t" r="r" b="b"/>
            <a:pathLst>
              <a:path w="281304" h="277495">
                <a:moveTo>
                  <a:pt x="137804" y="51532"/>
                </a:moveTo>
                <a:lnTo>
                  <a:pt x="54683" y="51532"/>
                </a:lnTo>
                <a:lnTo>
                  <a:pt x="238844" y="276967"/>
                </a:lnTo>
                <a:lnTo>
                  <a:pt x="245547" y="276967"/>
                </a:lnTo>
                <a:lnTo>
                  <a:pt x="245547" y="167935"/>
                </a:lnTo>
                <a:lnTo>
                  <a:pt x="230730" y="167935"/>
                </a:lnTo>
                <a:lnTo>
                  <a:pt x="137804" y="51532"/>
                </a:lnTo>
                <a:close/>
              </a:path>
              <a:path w="281304" h="277495">
                <a:moveTo>
                  <a:pt x="96666" y="0"/>
                </a:moveTo>
                <a:lnTo>
                  <a:pt x="0" y="0"/>
                </a:lnTo>
                <a:lnTo>
                  <a:pt x="0" y="7406"/>
                </a:lnTo>
                <a:lnTo>
                  <a:pt x="8114" y="7652"/>
                </a:lnTo>
                <a:lnTo>
                  <a:pt x="14464" y="8916"/>
                </a:lnTo>
                <a:lnTo>
                  <a:pt x="19051" y="11198"/>
                </a:lnTo>
                <a:lnTo>
                  <a:pt x="23284" y="13444"/>
                </a:lnTo>
                <a:lnTo>
                  <a:pt x="28576" y="18183"/>
                </a:lnTo>
                <a:lnTo>
                  <a:pt x="34221" y="25379"/>
                </a:lnTo>
                <a:lnTo>
                  <a:pt x="40219" y="32540"/>
                </a:lnTo>
                <a:lnTo>
                  <a:pt x="40219" y="223679"/>
                </a:lnTo>
                <a:lnTo>
                  <a:pt x="39634" y="233664"/>
                </a:lnTo>
                <a:lnTo>
                  <a:pt x="10313" y="262764"/>
                </a:lnTo>
                <a:lnTo>
                  <a:pt x="0" y="263417"/>
                </a:lnTo>
                <a:lnTo>
                  <a:pt x="0" y="270788"/>
                </a:lnTo>
                <a:lnTo>
                  <a:pt x="96666" y="270788"/>
                </a:lnTo>
                <a:lnTo>
                  <a:pt x="96666" y="263417"/>
                </a:lnTo>
                <a:lnTo>
                  <a:pt x="89963" y="263417"/>
                </a:lnTo>
                <a:lnTo>
                  <a:pt x="83282" y="262903"/>
                </a:lnTo>
                <a:lnTo>
                  <a:pt x="55350" y="234400"/>
                </a:lnTo>
                <a:lnTo>
                  <a:pt x="54683" y="223679"/>
                </a:lnTo>
                <a:lnTo>
                  <a:pt x="54683" y="51532"/>
                </a:lnTo>
                <a:lnTo>
                  <a:pt x="137804" y="51532"/>
                </a:lnTo>
                <a:lnTo>
                  <a:pt x="96666" y="0"/>
                </a:lnTo>
                <a:close/>
              </a:path>
              <a:path w="281304" h="277495">
                <a:moveTo>
                  <a:pt x="281180" y="0"/>
                </a:moveTo>
                <a:lnTo>
                  <a:pt x="191569" y="0"/>
                </a:lnTo>
                <a:lnTo>
                  <a:pt x="191569" y="7406"/>
                </a:lnTo>
                <a:lnTo>
                  <a:pt x="201944" y="7946"/>
                </a:lnTo>
                <a:lnTo>
                  <a:pt x="210797" y="9986"/>
                </a:lnTo>
                <a:lnTo>
                  <a:pt x="230730" y="51532"/>
                </a:lnTo>
                <a:lnTo>
                  <a:pt x="230730" y="167935"/>
                </a:lnTo>
                <a:lnTo>
                  <a:pt x="245547" y="167935"/>
                </a:lnTo>
                <a:lnTo>
                  <a:pt x="245547" y="51532"/>
                </a:lnTo>
                <a:lnTo>
                  <a:pt x="245751" y="42653"/>
                </a:lnTo>
                <a:lnTo>
                  <a:pt x="269890" y="8846"/>
                </a:lnTo>
                <a:lnTo>
                  <a:pt x="281180" y="7406"/>
                </a:lnTo>
                <a:lnTo>
                  <a:pt x="2811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9463" y="3122865"/>
            <a:ext cx="304165" cy="271145"/>
          </a:xfrm>
          <a:custGeom>
            <a:avLst/>
            <a:gdLst/>
            <a:ahLst/>
            <a:cxnLst/>
            <a:rect l="l" t="t" r="r" b="b"/>
            <a:pathLst>
              <a:path w="304164" h="271145">
                <a:moveTo>
                  <a:pt x="142177" y="263417"/>
                </a:moveTo>
                <a:lnTo>
                  <a:pt x="0" y="263417"/>
                </a:lnTo>
                <a:lnTo>
                  <a:pt x="0" y="270788"/>
                </a:lnTo>
                <a:lnTo>
                  <a:pt x="142177" y="270788"/>
                </a:lnTo>
                <a:lnTo>
                  <a:pt x="142177" y="263417"/>
                </a:lnTo>
                <a:close/>
              </a:path>
              <a:path w="304164" h="271145">
                <a:moveTo>
                  <a:pt x="303759" y="263417"/>
                </a:moveTo>
                <a:lnTo>
                  <a:pt x="161581" y="263417"/>
                </a:lnTo>
                <a:lnTo>
                  <a:pt x="161581" y="270788"/>
                </a:lnTo>
                <a:lnTo>
                  <a:pt x="303759" y="270788"/>
                </a:lnTo>
                <a:lnTo>
                  <a:pt x="303759" y="263417"/>
                </a:lnTo>
                <a:close/>
              </a:path>
              <a:path w="304164" h="271145">
                <a:moveTo>
                  <a:pt x="125243" y="7406"/>
                </a:moveTo>
                <a:lnTo>
                  <a:pt x="16581" y="7406"/>
                </a:lnTo>
                <a:lnTo>
                  <a:pt x="22579" y="8705"/>
                </a:lnTo>
                <a:lnTo>
                  <a:pt x="31751" y="13901"/>
                </a:lnTo>
                <a:lnTo>
                  <a:pt x="38102" y="46336"/>
                </a:lnTo>
                <a:lnTo>
                  <a:pt x="38102" y="238037"/>
                </a:lnTo>
                <a:lnTo>
                  <a:pt x="37396" y="246426"/>
                </a:lnTo>
                <a:lnTo>
                  <a:pt x="35985" y="249621"/>
                </a:lnTo>
                <a:lnTo>
                  <a:pt x="34221" y="254149"/>
                </a:lnTo>
                <a:lnTo>
                  <a:pt x="31399" y="257344"/>
                </a:lnTo>
                <a:lnTo>
                  <a:pt x="27871" y="259204"/>
                </a:lnTo>
                <a:lnTo>
                  <a:pt x="23284" y="262012"/>
                </a:lnTo>
                <a:lnTo>
                  <a:pt x="16934" y="263417"/>
                </a:lnTo>
                <a:lnTo>
                  <a:pt x="125596" y="263417"/>
                </a:lnTo>
                <a:lnTo>
                  <a:pt x="119598" y="262118"/>
                </a:lnTo>
                <a:lnTo>
                  <a:pt x="110425" y="256922"/>
                </a:lnTo>
                <a:lnTo>
                  <a:pt x="103722" y="224452"/>
                </a:lnTo>
                <a:lnTo>
                  <a:pt x="103722" y="140589"/>
                </a:lnTo>
                <a:lnTo>
                  <a:pt x="265304" y="140589"/>
                </a:lnTo>
                <a:lnTo>
                  <a:pt x="265304" y="123002"/>
                </a:lnTo>
                <a:lnTo>
                  <a:pt x="103722" y="123002"/>
                </a:lnTo>
                <a:lnTo>
                  <a:pt x="103722" y="32751"/>
                </a:lnTo>
                <a:lnTo>
                  <a:pt x="114306" y="11584"/>
                </a:lnTo>
                <a:lnTo>
                  <a:pt x="118893" y="8775"/>
                </a:lnTo>
                <a:lnTo>
                  <a:pt x="125243" y="7406"/>
                </a:lnTo>
                <a:close/>
              </a:path>
              <a:path w="304164" h="271145">
                <a:moveTo>
                  <a:pt x="265304" y="140589"/>
                </a:moveTo>
                <a:lnTo>
                  <a:pt x="199683" y="140589"/>
                </a:lnTo>
                <a:lnTo>
                  <a:pt x="199683" y="238037"/>
                </a:lnTo>
                <a:lnTo>
                  <a:pt x="198978" y="246426"/>
                </a:lnTo>
                <a:lnTo>
                  <a:pt x="197567" y="249621"/>
                </a:lnTo>
                <a:lnTo>
                  <a:pt x="195450" y="254149"/>
                </a:lnTo>
                <a:lnTo>
                  <a:pt x="192980" y="257344"/>
                </a:lnTo>
                <a:lnTo>
                  <a:pt x="189452" y="259204"/>
                </a:lnTo>
                <a:lnTo>
                  <a:pt x="184866" y="262012"/>
                </a:lnTo>
                <a:lnTo>
                  <a:pt x="178515" y="263417"/>
                </a:lnTo>
                <a:lnTo>
                  <a:pt x="287177" y="263417"/>
                </a:lnTo>
                <a:lnTo>
                  <a:pt x="281180" y="262118"/>
                </a:lnTo>
                <a:lnTo>
                  <a:pt x="272007" y="256922"/>
                </a:lnTo>
                <a:lnTo>
                  <a:pt x="265304" y="224452"/>
                </a:lnTo>
                <a:lnTo>
                  <a:pt x="265304" y="140589"/>
                </a:lnTo>
                <a:close/>
              </a:path>
              <a:path w="304164" h="271145">
                <a:moveTo>
                  <a:pt x="286825" y="7406"/>
                </a:moveTo>
                <a:lnTo>
                  <a:pt x="177810" y="7406"/>
                </a:lnTo>
                <a:lnTo>
                  <a:pt x="184160" y="8705"/>
                </a:lnTo>
                <a:lnTo>
                  <a:pt x="188747" y="11303"/>
                </a:lnTo>
                <a:lnTo>
                  <a:pt x="199683" y="46336"/>
                </a:lnTo>
                <a:lnTo>
                  <a:pt x="199683" y="123002"/>
                </a:lnTo>
                <a:lnTo>
                  <a:pt x="265304" y="123002"/>
                </a:lnTo>
                <a:lnTo>
                  <a:pt x="265304" y="32751"/>
                </a:lnTo>
                <a:lnTo>
                  <a:pt x="266010" y="24361"/>
                </a:lnTo>
                <a:lnTo>
                  <a:pt x="280474" y="8775"/>
                </a:lnTo>
                <a:lnTo>
                  <a:pt x="286825" y="7406"/>
                </a:lnTo>
                <a:close/>
              </a:path>
              <a:path w="304164" h="271145">
                <a:moveTo>
                  <a:pt x="142177" y="0"/>
                </a:moveTo>
                <a:lnTo>
                  <a:pt x="0" y="0"/>
                </a:lnTo>
                <a:lnTo>
                  <a:pt x="0" y="7406"/>
                </a:lnTo>
                <a:lnTo>
                  <a:pt x="142177" y="7406"/>
                </a:lnTo>
                <a:lnTo>
                  <a:pt x="142177" y="0"/>
                </a:lnTo>
                <a:close/>
              </a:path>
              <a:path w="304164" h="271145">
                <a:moveTo>
                  <a:pt x="303759" y="0"/>
                </a:moveTo>
                <a:lnTo>
                  <a:pt x="161581" y="0"/>
                </a:lnTo>
                <a:lnTo>
                  <a:pt x="161581" y="7406"/>
                </a:lnTo>
                <a:lnTo>
                  <a:pt x="303759" y="7406"/>
                </a:lnTo>
                <a:lnTo>
                  <a:pt x="3037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13685" y="3287326"/>
            <a:ext cx="130888" cy="2106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08663" y="2647190"/>
            <a:ext cx="455295" cy="445134"/>
          </a:xfrm>
          <a:custGeom>
            <a:avLst/>
            <a:gdLst/>
            <a:ahLst/>
            <a:cxnLst/>
            <a:rect l="l" t="t" r="r" b="b"/>
            <a:pathLst>
              <a:path w="455295" h="445135">
                <a:moveTo>
                  <a:pt x="16766" y="0"/>
                </a:moveTo>
                <a:lnTo>
                  <a:pt x="10409" y="1291"/>
                </a:lnTo>
                <a:lnTo>
                  <a:pt x="4855" y="5041"/>
                </a:lnTo>
                <a:lnTo>
                  <a:pt x="1182" y="10646"/>
                </a:lnTo>
                <a:lnTo>
                  <a:pt x="0" y="16998"/>
                </a:lnTo>
                <a:lnTo>
                  <a:pt x="1298" y="23331"/>
                </a:lnTo>
                <a:lnTo>
                  <a:pt x="5067" y="28877"/>
                </a:lnTo>
                <a:lnTo>
                  <a:pt x="426237" y="440045"/>
                </a:lnTo>
                <a:lnTo>
                  <a:pt x="431921" y="443699"/>
                </a:lnTo>
                <a:lnTo>
                  <a:pt x="438365" y="444871"/>
                </a:lnTo>
                <a:lnTo>
                  <a:pt x="444743" y="443569"/>
                </a:lnTo>
                <a:lnTo>
                  <a:pt x="450228" y="439799"/>
                </a:lnTo>
                <a:lnTo>
                  <a:pt x="453998" y="434194"/>
                </a:lnTo>
                <a:lnTo>
                  <a:pt x="455255" y="427846"/>
                </a:lnTo>
                <a:lnTo>
                  <a:pt x="453998" y="421524"/>
                </a:lnTo>
                <a:lnTo>
                  <a:pt x="450228" y="415999"/>
                </a:lnTo>
                <a:lnTo>
                  <a:pt x="28810" y="4831"/>
                </a:lnTo>
                <a:lnTo>
                  <a:pt x="23157" y="1176"/>
                </a:lnTo>
                <a:lnTo>
                  <a:pt x="167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81829" y="3116687"/>
            <a:ext cx="258445" cy="283210"/>
          </a:xfrm>
          <a:custGeom>
            <a:avLst/>
            <a:gdLst/>
            <a:ahLst/>
            <a:cxnLst/>
            <a:rect l="l" t="t" r="r" b="b"/>
            <a:pathLst>
              <a:path w="258445" h="283210">
                <a:moveTo>
                  <a:pt x="148916" y="0"/>
                </a:moveTo>
                <a:lnTo>
                  <a:pt x="111082" y="4791"/>
                </a:lnTo>
                <a:lnTo>
                  <a:pt x="75346" y="19196"/>
                </a:lnTo>
                <a:lnTo>
                  <a:pt x="44320" y="42229"/>
                </a:lnTo>
                <a:lnTo>
                  <a:pt x="20391" y="73085"/>
                </a:lnTo>
                <a:lnTo>
                  <a:pt x="5102" y="108834"/>
                </a:lnTo>
                <a:lnTo>
                  <a:pt x="0" y="146557"/>
                </a:lnTo>
                <a:lnTo>
                  <a:pt x="1150" y="164670"/>
                </a:lnTo>
                <a:lnTo>
                  <a:pt x="18380" y="215851"/>
                </a:lnTo>
                <a:lnTo>
                  <a:pt x="54617" y="256167"/>
                </a:lnTo>
                <a:lnTo>
                  <a:pt x="106809" y="278805"/>
                </a:lnTo>
                <a:lnTo>
                  <a:pt x="147928" y="283145"/>
                </a:lnTo>
                <a:lnTo>
                  <a:pt x="163969" y="282479"/>
                </a:lnTo>
                <a:lnTo>
                  <a:pt x="205822" y="272473"/>
                </a:lnTo>
                <a:lnTo>
                  <a:pt x="221062" y="264399"/>
                </a:lnTo>
                <a:lnTo>
                  <a:pt x="161369" y="264399"/>
                </a:lnTo>
                <a:lnTo>
                  <a:pt x="146453" y="263445"/>
                </a:lnTo>
                <a:lnTo>
                  <a:pt x="110353" y="249094"/>
                </a:lnTo>
                <a:lnTo>
                  <a:pt x="86760" y="218000"/>
                </a:lnTo>
                <a:lnTo>
                  <a:pt x="74572" y="172503"/>
                </a:lnTo>
                <a:lnTo>
                  <a:pt x="72253" y="137781"/>
                </a:lnTo>
                <a:lnTo>
                  <a:pt x="73046" y="119727"/>
                </a:lnTo>
                <a:lnTo>
                  <a:pt x="84918" y="70698"/>
                </a:lnTo>
                <a:lnTo>
                  <a:pt x="116000" y="32540"/>
                </a:lnTo>
                <a:lnTo>
                  <a:pt x="162781" y="17973"/>
                </a:lnTo>
                <a:lnTo>
                  <a:pt x="224488" y="17973"/>
                </a:lnTo>
                <a:lnTo>
                  <a:pt x="221839" y="17165"/>
                </a:lnTo>
                <a:lnTo>
                  <a:pt x="209526" y="12391"/>
                </a:lnTo>
                <a:lnTo>
                  <a:pt x="193775" y="6960"/>
                </a:lnTo>
                <a:lnTo>
                  <a:pt x="178427" y="3089"/>
                </a:lnTo>
                <a:lnTo>
                  <a:pt x="163476" y="771"/>
                </a:lnTo>
                <a:lnTo>
                  <a:pt x="148916" y="0"/>
                </a:lnTo>
                <a:close/>
              </a:path>
              <a:path w="258445" h="283210">
                <a:moveTo>
                  <a:pt x="253485" y="214658"/>
                </a:moveTo>
                <a:lnTo>
                  <a:pt x="219268" y="246606"/>
                </a:lnTo>
                <a:lnTo>
                  <a:pt x="173952" y="263701"/>
                </a:lnTo>
                <a:lnTo>
                  <a:pt x="161369" y="264399"/>
                </a:lnTo>
                <a:lnTo>
                  <a:pt x="221062" y="264399"/>
                </a:lnTo>
                <a:lnTo>
                  <a:pt x="230143" y="258520"/>
                </a:lnTo>
                <a:lnTo>
                  <a:pt x="241935" y="249094"/>
                </a:lnTo>
                <a:lnTo>
                  <a:pt x="253485" y="238037"/>
                </a:lnTo>
                <a:lnTo>
                  <a:pt x="253485" y="214658"/>
                </a:lnTo>
                <a:close/>
              </a:path>
              <a:path w="258445" h="283210">
                <a:moveTo>
                  <a:pt x="224488" y="17973"/>
                </a:moveTo>
                <a:lnTo>
                  <a:pt x="162781" y="17973"/>
                </a:lnTo>
                <a:lnTo>
                  <a:pt x="177624" y="19196"/>
                </a:lnTo>
                <a:lnTo>
                  <a:pt x="191670" y="22865"/>
                </a:lnTo>
                <a:lnTo>
                  <a:pt x="228445" y="48392"/>
                </a:lnTo>
                <a:lnTo>
                  <a:pt x="250275" y="93866"/>
                </a:lnTo>
                <a:lnTo>
                  <a:pt x="258107" y="93866"/>
                </a:lnTo>
                <a:lnTo>
                  <a:pt x="258107" y="19552"/>
                </a:lnTo>
                <a:lnTo>
                  <a:pt x="229671" y="19552"/>
                </a:lnTo>
                <a:lnTo>
                  <a:pt x="224488" y="17973"/>
                </a:lnTo>
                <a:close/>
              </a:path>
              <a:path w="258445" h="283210">
                <a:moveTo>
                  <a:pt x="258107" y="0"/>
                </a:moveTo>
                <a:lnTo>
                  <a:pt x="250275" y="0"/>
                </a:lnTo>
                <a:lnTo>
                  <a:pt x="249357" y="6774"/>
                </a:lnTo>
                <a:lnTo>
                  <a:pt x="247311" y="11759"/>
                </a:lnTo>
                <a:lnTo>
                  <a:pt x="241031" y="18008"/>
                </a:lnTo>
                <a:lnTo>
                  <a:pt x="237292" y="19552"/>
                </a:lnTo>
                <a:lnTo>
                  <a:pt x="258107" y="19552"/>
                </a:lnTo>
                <a:lnTo>
                  <a:pt x="2581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479379" y="3122865"/>
            <a:ext cx="101600" cy="271145"/>
          </a:xfrm>
          <a:custGeom>
            <a:avLst/>
            <a:gdLst/>
            <a:ahLst/>
            <a:cxnLst/>
            <a:rect l="l" t="t" r="r" b="b"/>
            <a:pathLst>
              <a:path w="101600" h="271145">
                <a:moveTo>
                  <a:pt x="78674" y="0"/>
                </a:moveTo>
                <a:lnTo>
                  <a:pt x="0" y="0"/>
                </a:lnTo>
                <a:lnTo>
                  <a:pt x="0" y="7406"/>
                </a:lnTo>
                <a:lnTo>
                  <a:pt x="8855" y="7933"/>
                </a:lnTo>
                <a:lnTo>
                  <a:pt x="14782" y="10039"/>
                </a:lnTo>
                <a:lnTo>
                  <a:pt x="22473" y="38754"/>
                </a:lnTo>
                <a:lnTo>
                  <a:pt x="22473" y="245233"/>
                </a:lnTo>
                <a:lnTo>
                  <a:pt x="0" y="263592"/>
                </a:lnTo>
                <a:lnTo>
                  <a:pt x="0" y="270788"/>
                </a:lnTo>
                <a:lnTo>
                  <a:pt x="101358" y="270788"/>
                </a:lnTo>
                <a:lnTo>
                  <a:pt x="101358" y="263592"/>
                </a:lnTo>
                <a:lnTo>
                  <a:pt x="92397" y="263066"/>
                </a:lnTo>
                <a:lnTo>
                  <a:pt x="86365" y="260959"/>
                </a:lnTo>
                <a:lnTo>
                  <a:pt x="78674" y="232034"/>
                </a:lnTo>
                <a:lnTo>
                  <a:pt x="786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40004" y="2756920"/>
            <a:ext cx="413384" cy="393065"/>
          </a:xfrm>
          <a:custGeom>
            <a:avLst/>
            <a:gdLst/>
            <a:ahLst/>
            <a:cxnLst/>
            <a:rect l="l" t="t" r="r" b="b"/>
            <a:pathLst>
              <a:path w="413385" h="393064">
                <a:moveTo>
                  <a:pt x="396470" y="0"/>
                </a:moveTo>
                <a:lnTo>
                  <a:pt x="5261" y="363453"/>
                </a:lnTo>
                <a:lnTo>
                  <a:pt x="0" y="375252"/>
                </a:lnTo>
                <a:lnTo>
                  <a:pt x="1078" y="381624"/>
                </a:lnTo>
                <a:lnTo>
                  <a:pt x="4661" y="387288"/>
                </a:lnTo>
                <a:lnTo>
                  <a:pt x="10170" y="391128"/>
                </a:lnTo>
                <a:lnTo>
                  <a:pt x="16506" y="392523"/>
                </a:lnTo>
                <a:lnTo>
                  <a:pt x="22908" y="391450"/>
                </a:lnTo>
                <a:lnTo>
                  <a:pt x="28616" y="387885"/>
                </a:lnTo>
                <a:lnTo>
                  <a:pt x="407698" y="29056"/>
                </a:lnTo>
                <a:lnTo>
                  <a:pt x="411557" y="23575"/>
                </a:lnTo>
                <a:lnTo>
                  <a:pt x="412959" y="17270"/>
                </a:lnTo>
                <a:lnTo>
                  <a:pt x="411880" y="10900"/>
                </a:lnTo>
                <a:lnTo>
                  <a:pt x="408298" y="5221"/>
                </a:lnTo>
                <a:lnTo>
                  <a:pt x="402804" y="1386"/>
                </a:lnTo>
                <a:lnTo>
                  <a:pt x="3964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62384" y="4063044"/>
            <a:ext cx="316230" cy="332740"/>
          </a:xfrm>
          <a:custGeom>
            <a:avLst/>
            <a:gdLst/>
            <a:ahLst/>
            <a:cxnLst/>
            <a:rect l="l" t="t" r="r" b="b"/>
            <a:pathLst>
              <a:path w="316230" h="332739">
                <a:moveTo>
                  <a:pt x="213347" y="0"/>
                </a:moveTo>
                <a:lnTo>
                  <a:pt x="161158" y="7345"/>
                </a:lnTo>
                <a:lnTo>
                  <a:pt x="108676" y="29381"/>
                </a:lnTo>
                <a:lnTo>
                  <a:pt x="62197" y="63370"/>
                </a:lnTo>
                <a:lnTo>
                  <a:pt x="28022" y="106469"/>
                </a:lnTo>
                <a:lnTo>
                  <a:pt x="7006" y="155363"/>
                </a:lnTo>
                <a:lnTo>
                  <a:pt x="0" y="206654"/>
                </a:lnTo>
                <a:lnTo>
                  <a:pt x="2200" y="233322"/>
                </a:lnTo>
                <a:lnTo>
                  <a:pt x="19802" y="278713"/>
                </a:lnTo>
                <a:lnTo>
                  <a:pt x="54212" y="312658"/>
                </a:lnTo>
                <a:lnTo>
                  <a:pt x="100661" y="330055"/>
                </a:lnTo>
                <a:lnTo>
                  <a:pt x="128104" y="332230"/>
                </a:lnTo>
                <a:lnTo>
                  <a:pt x="148819" y="331132"/>
                </a:lnTo>
                <a:lnTo>
                  <a:pt x="167871" y="327838"/>
                </a:lnTo>
                <a:lnTo>
                  <a:pt x="185259" y="322346"/>
                </a:lnTo>
                <a:lnTo>
                  <a:pt x="200985" y="314657"/>
                </a:lnTo>
                <a:lnTo>
                  <a:pt x="214360" y="305285"/>
                </a:lnTo>
                <a:lnTo>
                  <a:pt x="150944" y="305285"/>
                </a:lnTo>
                <a:lnTo>
                  <a:pt x="134556" y="303960"/>
                </a:lnTo>
                <a:lnTo>
                  <a:pt x="96430" y="284082"/>
                </a:lnTo>
                <a:lnTo>
                  <a:pt x="77776" y="241539"/>
                </a:lnTo>
                <a:lnTo>
                  <a:pt x="76532" y="222591"/>
                </a:lnTo>
                <a:lnTo>
                  <a:pt x="77665" y="200014"/>
                </a:lnTo>
                <a:lnTo>
                  <a:pt x="86730" y="154439"/>
                </a:lnTo>
                <a:lnTo>
                  <a:pt x="106467" y="104796"/>
                </a:lnTo>
                <a:lnTo>
                  <a:pt x="133785" y="62500"/>
                </a:lnTo>
                <a:lnTo>
                  <a:pt x="165442" y="34736"/>
                </a:lnTo>
                <a:lnTo>
                  <a:pt x="214053" y="19201"/>
                </a:lnTo>
                <a:lnTo>
                  <a:pt x="311547" y="19201"/>
                </a:lnTo>
                <a:lnTo>
                  <a:pt x="313079" y="12637"/>
                </a:lnTo>
                <a:lnTo>
                  <a:pt x="279585" y="12637"/>
                </a:lnTo>
                <a:lnTo>
                  <a:pt x="272600" y="11233"/>
                </a:lnTo>
                <a:lnTo>
                  <a:pt x="262580" y="8424"/>
                </a:lnTo>
                <a:lnTo>
                  <a:pt x="248456" y="4738"/>
                </a:lnTo>
                <a:lnTo>
                  <a:pt x="235544" y="2106"/>
                </a:lnTo>
                <a:lnTo>
                  <a:pt x="223842" y="526"/>
                </a:lnTo>
                <a:lnTo>
                  <a:pt x="213347" y="0"/>
                </a:lnTo>
                <a:close/>
              </a:path>
              <a:path w="316230" h="332739">
                <a:moveTo>
                  <a:pt x="259970" y="253503"/>
                </a:moveTo>
                <a:lnTo>
                  <a:pt x="248669" y="253503"/>
                </a:lnTo>
                <a:lnTo>
                  <a:pt x="236926" y="266258"/>
                </a:lnTo>
                <a:lnTo>
                  <a:pt x="225240" y="277110"/>
                </a:lnTo>
                <a:lnTo>
                  <a:pt x="190196" y="298431"/>
                </a:lnTo>
                <a:lnTo>
                  <a:pt x="150944" y="305285"/>
                </a:lnTo>
                <a:lnTo>
                  <a:pt x="214360" y="305285"/>
                </a:lnTo>
                <a:lnTo>
                  <a:pt x="215842" y="304246"/>
                </a:lnTo>
                <a:lnTo>
                  <a:pt x="230626" y="290583"/>
                </a:lnTo>
                <a:lnTo>
                  <a:pt x="245335" y="273669"/>
                </a:lnTo>
                <a:lnTo>
                  <a:pt x="259970" y="253503"/>
                </a:lnTo>
                <a:close/>
              </a:path>
              <a:path w="316230" h="332739">
                <a:moveTo>
                  <a:pt x="311547" y="19201"/>
                </a:moveTo>
                <a:lnTo>
                  <a:pt x="214053" y="19201"/>
                </a:lnTo>
                <a:lnTo>
                  <a:pt x="228411" y="20465"/>
                </a:lnTo>
                <a:lnTo>
                  <a:pt x="241343" y="24260"/>
                </a:lnTo>
                <a:lnTo>
                  <a:pt x="271214" y="50902"/>
                </a:lnTo>
                <a:lnTo>
                  <a:pt x="283290" y="100957"/>
                </a:lnTo>
                <a:lnTo>
                  <a:pt x="292462" y="100957"/>
                </a:lnTo>
                <a:lnTo>
                  <a:pt x="311547" y="19201"/>
                </a:lnTo>
                <a:close/>
              </a:path>
              <a:path w="316230" h="332739">
                <a:moveTo>
                  <a:pt x="316029" y="0"/>
                </a:moveTo>
                <a:lnTo>
                  <a:pt x="307315" y="0"/>
                </a:lnTo>
                <a:lnTo>
                  <a:pt x="301323" y="5528"/>
                </a:lnTo>
                <a:lnTo>
                  <a:pt x="295360" y="9477"/>
                </a:lnTo>
                <a:lnTo>
                  <a:pt x="289430" y="11847"/>
                </a:lnTo>
                <a:lnTo>
                  <a:pt x="283537" y="12637"/>
                </a:lnTo>
                <a:lnTo>
                  <a:pt x="313079" y="12637"/>
                </a:lnTo>
                <a:lnTo>
                  <a:pt x="316029" y="0"/>
                </a:lnTo>
                <a:close/>
              </a:path>
            </a:pathLst>
          </a:custGeom>
          <a:solidFill>
            <a:srgbClr val="8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96794" y="4063044"/>
            <a:ext cx="133350" cy="332105"/>
          </a:xfrm>
          <a:custGeom>
            <a:avLst/>
            <a:gdLst/>
            <a:ahLst/>
            <a:cxnLst/>
            <a:rect l="l" t="t" r="r" b="b"/>
            <a:pathLst>
              <a:path w="133350" h="332104">
                <a:moveTo>
                  <a:pt x="98677" y="0"/>
                </a:moveTo>
                <a:lnTo>
                  <a:pt x="66806" y="21189"/>
                </a:lnTo>
                <a:lnTo>
                  <a:pt x="64315" y="34436"/>
                </a:lnTo>
                <a:lnTo>
                  <a:pt x="64944" y="41313"/>
                </a:lnTo>
                <a:lnTo>
                  <a:pt x="98677" y="68873"/>
                </a:lnTo>
                <a:lnTo>
                  <a:pt x="105604" y="68241"/>
                </a:lnTo>
                <a:lnTo>
                  <a:pt x="132657" y="41313"/>
                </a:lnTo>
                <a:lnTo>
                  <a:pt x="133287" y="34436"/>
                </a:lnTo>
                <a:lnTo>
                  <a:pt x="132664" y="27544"/>
                </a:lnTo>
                <a:lnTo>
                  <a:pt x="105695" y="626"/>
                </a:lnTo>
                <a:lnTo>
                  <a:pt x="98677" y="0"/>
                </a:lnTo>
                <a:close/>
              </a:path>
              <a:path w="133350" h="332104">
                <a:moveTo>
                  <a:pt x="106907" y="129777"/>
                </a:moveTo>
                <a:lnTo>
                  <a:pt x="29917" y="129777"/>
                </a:lnTo>
                <a:lnTo>
                  <a:pt x="34009" y="131111"/>
                </a:lnTo>
                <a:lnTo>
                  <a:pt x="36973" y="133779"/>
                </a:lnTo>
                <a:lnTo>
                  <a:pt x="39972" y="136412"/>
                </a:lnTo>
                <a:lnTo>
                  <a:pt x="41453" y="139466"/>
                </a:lnTo>
                <a:lnTo>
                  <a:pt x="41453" y="148382"/>
                </a:lnTo>
                <a:lnTo>
                  <a:pt x="39901" y="156491"/>
                </a:lnTo>
                <a:lnTo>
                  <a:pt x="4021" y="279276"/>
                </a:lnTo>
                <a:lnTo>
                  <a:pt x="1340" y="288182"/>
                </a:lnTo>
                <a:lnTo>
                  <a:pt x="0" y="295522"/>
                </a:lnTo>
                <a:lnTo>
                  <a:pt x="0" y="310052"/>
                </a:lnTo>
                <a:lnTo>
                  <a:pt x="3034" y="317276"/>
                </a:lnTo>
                <a:lnTo>
                  <a:pt x="33445" y="331528"/>
                </a:lnTo>
                <a:lnTo>
                  <a:pt x="53191" y="327677"/>
                </a:lnTo>
                <a:lnTo>
                  <a:pt x="72372" y="316123"/>
                </a:lnTo>
                <a:lnTo>
                  <a:pt x="87834" y="300131"/>
                </a:lnTo>
                <a:lnTo>
                  <a:pt x="66043" y="300131"/>
                </a:lnTo>
                <a:lnTo>
                  <a:pt x="64526" y="299391"/>
                </a:lnTo>
                <a:lnTo>
                  <a:pt x="61704" y="296421"/>
                </a:lnTo>
                <a:lnTo>
                  <a:pt x="60998" y="294820"/>
                </a:lnTo>
                <a:lnTo>
                  <a:pt x="60998" y="290134"/>
                </a:lnTo>
                <a:lnTo>
                  <a:pt x="62339" y="283885"/>
                </a:lnTo>
                <a:lnTo>
                  <a:pt x="65020" y="274358"/>
                </a:lnTo>
                <a:lnTo>
                  <a:pt x="106907" y="129777"/>
                </a:lnTo>
                <a:close/>
              </a:path>
              <a:path w="133350" h="332104">
                <a:moveTo>
                  <a:pt x="101041" y="265221"/>
                </a:moveTo>
                <a:lnTo>
                  <a:pt x="75604" y="296618"/>
                </a:lnTo>
                <a:lnTo>
                  <a:pt x="70277" y="300131"/>
                </a:lnTo>
                <a:lnTo>
                  <a:pt x="87834" y="300131"/>
                </a:lnTo>
                <a:lnTo>
                  <a:pt x="90990" y="296867"/>
                </a:lnTo>
                <a:lnTo>
                  <a:pt x="109049" y="269907"/>
                </a:lnTo>
                <a:lnTo>
                  <a:pt x="101041" y="265221"/>
                </a:lnTo>
                <a:close/>
              </a:path>
              <a:path w="133350" h="332104">
                <a:moveTo>
                  <a:pt x="113283" y="107767"/>
                </a:moveTo>
                <a:lnTo>
                  <a:pt x="99171" y="107767"/>
                </a:lnTo>
                <a:lnTo>
                  <a:pt x="19333" y="120650"/>
                </a:lnTo>
                <a:lnTo>
                  <a:pt x="16264" y="130023"/>
                </a:lnTo>
                <a:lnTo>
                  <a:pt x="22402" y="129777"/>
                </a:lnTo>
                <a:lnTo>
                  <a:pt x="106907" y="129777"/>
                </a:lnTo>
                <a:lnTo>
                  <a:pt x="113283" y="107767"/>
                </a:lnTo>
                <a:close/>
              </a:path>
            </a:pathLst>
          </a:custGeom>
          <a:solidFill>
            <a:srgbClr val="8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831563" y="4170812"/>
            <a:ext cx="179680" cy="2237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034105" y="4269352"/>
            <a:ext cx="137795" cy="0"/>
          </a:xfrm>
          <a:custGeom>
            <a:avLst/>
            <a:gdLst/>
            <a:ahLst/>
            <a:cxnLst/>
            <a:rect l="l" t="t" r="r" b="b"/>
            <a:pathLst>
              <a:path w="137794">
                <a:moveTo>
                  <a:pt x="0" y="0"/>
                </a:moveTo>
                <a:lnTo>
                  <a:pt x="137287" y="0"/>
                </a:lnTo>
              </a:path>
            </a:pathLst>
          </a:custGeom>
          <a:ln w="48502">
            <a:solidFill>
              <a:srgbClr val="8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04965" y="4061850"/>
            <a:ext cx="239395" cy="324485"/>
          </a:xfrm>
          <a:custGeom>
            <a:avLst/>
            <a:gdLst/>
            <a:ahLst/>
            <a:cxnLst/>
            <a:rect l="l" t="t" r="r" b="b"/>
            <a:pathLst>
              <a:path w="239394" h="324485">
                <a:moveTo>
                  <a:pt x="91621" y="92111"/>
                </a:moveTo>
                <a:lnTo>
                  <a:pt x="45793" y="106398"/>
                </a:lnTo>
                <a:lnTo>
                  <a:pt x="18943" y="135548"/>
                </a:lnTo>
                <a:lnTo>
                  <a:pt x="3064" y="178523"/>
                </a:lnTo>
                <a:lnTo>
                  <a:pt x="0" y="212060"/>
                </a:lnTo>
                <a:lnTo>
                  <a:pt x="1236" y="233340"/>
                </a:lnTo>
                <a:lnTo>
                  <a:pt x="11132" y="270713"/>
                </a:lnTo>
                <a:lnTo>
                  <a:pt x="33142" y="303208"/>
                </a:lnTo>
                <a:lnTo>
                  <a:pt x="66457" y="321954"/>
                </a:lnTo>
                <a:lnTo>
                  <a:pt x="86435" y="324297"/>
                </a:lnTo>
                <a:lnTo>
                  <a:pt x="94452" y="323843"/>
                </a:lnTo>
                <a:lnTo>
                  <a:pt x="129957" y="306547"/>
                </a:lnTo>
                <a:lnTo>
                  <a:pt x="140018" y="296179"/>
                </a:lnTo>
                <a:lnTo>
                  <a:pt x="100406" y="296179"/>
                </a:lnTo>
                <a:lnTo>
                  <a:pt x="95467" y="294697"/>
                </a:lnTo>
                <a:lnTo>
                  <a:pt x="72445" y="251601"/>
                </a:lnTo>
                <a:lnTo>
                  <a:pt x="69007" y="201529"/>
                </a:lnTo>
                <a:lnTo>
                  <a:pt x="69351" y="183875"/>
                </a:lnTo>
                <a:lnTo>
                  <a:pt x="74546" y="145504"/>
                </a:lnTo>
                <a:lnTo>
                  <a:pt x="97337" y="115280"/>
                </a:lnTo>
                <a:lnTo>
                  <a:pt x="141651" y="115280"/>
                </a:lnTo>
                <a:lnTo>
                  <a:pt x="138923" y="112470"/>
                </a:lnTo>
                <a:lnTo>
                  <a:pt x="99282" y="92487"/>
                </a:lnTo>
                <a:lnTo>
                  <a:pt x="91621" y="92111"/>
                </a:lnTo>
                <a:close/>
              </a:path>
              <a:path w="239394" h="324485">
                <a:moveTo>
                  <a:pt x="215680" y="289618"/>
                </a:moveTo>
                <a:lnTo>
                  <a:pt x="145776" y="289618"/>
                </a:lnTo>
                <a:lnTo>
                  <a:pt x="145776" y="324297"/>
                </a:lnTo>
                <a:lnTo>
                  <a:pt x="238773" y="306257"/>
                </a:lnTo>
                <a:lnTo>
                  <a:pt x="238773" y="298524"/>
                </a:lnTo>
                <a:lnTo>
                  <a:pt x="229989" y="297899"/>
                </a:lnTo>
                <a:lnTo>
                  <a:pt x="223815" y="296337"/>
                </a:lnTo>
                <a:lnTo>
                  <a:pt x="216759" y="291338"/>
                </a:lnTo>
                <a:lnTo>
                  <a:pt x="215680" y="289618"/>
                </a:lnTo>
                <a:close/>
              </a:path>
              <a:path w="239394" h="324485">
                <a:moveTo>
                  <a:pt x="141651" y="115280"/>
                </a:moveTo>
                <a:lnTo>
                  <a:pt x="103158" y="115280"/>
                </a:lnTo>
                <a:lnTo>
                  <a:pt x="115264" y="117359"/>
                </a:lnTo>
                <a:lnTo>
                  <a:pt x="126398" y="123599"/>
                </a:lnTo>
                <a:lnTo>
                  <a:pt x="136567" y="133999"/>
                </a:lnTo>
                <a:lnTo>
                  <a:pt x="145776" y="148558"/>
                </a:lnTo>
                <a:lnTo>
                  <a:pt x="145776" y="263845"/>
                </a:lnTo>
                <a:lnTo>
                  <a:pt x="136443" y="277991"/>
                </a:lnTo>
                <a:lnTo>
                  <a:pt x="126813" y="288096"/>
                </a:lnTo>
                <a:lnTo>
                  <a:pt x="116892" y="294158"/>
                </a:lnTo>
                <a:lnTo>
                  <a:pt x="106686" y="296179"/>
                </a:lnTo>
                <a:lnTo>
                  <a:pt x="140018" y="296179"/>
                </a:lnTo>
                <a:lnTo>
                  <a:pt x="145776" y="289618"/>
                </a:lnTo>
                <a:lnTo>
                  <a:pt x="215680" y="289618"/>
                </a:lnTo>
                <a:lnTo>
                  <a:pt x="214360" y="287512"/>
                </a:lnTo>
                <a:lnTo>
                  <a:pt x="211714" y="119527"/>
                </a:lnTo>
                <a:lnTo>
                  <a:pt x="145776" y="119527"/>
                </a:lnTo>
                <a:lnTo>
                  <a:pt x="141651" y="115280"/>
                </a:lnTo>
                <a:close/>
              </a:path>
              <a:path w="239394" h="324485">
                <a:moveTo>
                  <a:pt x="211714" y="0"/>
                </a:moveTo>
                <a:lnTo>
                  <a:pt x="113989" y="0"/>
                </a:lnTo>
                <a:lnTo>
                  <a:pt x="113989" y="9864"/>
                </a:lnTo>
                <a:lnTo>
                  <a:pt x="124326" y="9864"/>
                </a:lnTo>
                <a:lnTo>
                  <a:pt x="131417" y="10952"/>
                </a:lnTo>
                <a:lnTo>
                  <a:pt x="145776" y="53427"/>
                </a:lnTo>
                <a:lnTo>
                  <a:pt x="145776" y="119527"/>
                </a:lnTo>
                <a:lnTo>
                  <a:pt x="211714" y="119527"/>
                </a:lnTo>
                <a:lnTo>
                  <a:pt x="211714" y="0"/>
                </a:lnTo>
                <a:close/>
              </a:path>
            </a:pathLst>
          </a:custGeom>
          <a:solidFill>
            <a:srgbClr val="8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69670" y="4054373"/>
            <a:ext cx="119380" cy="325755"/>
          </a:xfrm>
          <a:custGeom>
            <a:avLst/>
            <a:gdLst/>
            <a:ahLst/>
            <a:cxnLst/>
            <a:rect l="l" t="t" r="r" b="b"/>
            <a:pathLst>
              <a:path w="119380" h="325754">
                <a:moveTo>
                  <a:pt x="59340" y="0"/>
                </a:moveTo>
                <a:lnTo>
                  <a:pt x="25723" y="22404"/>
                </a:lnTo>
                <a:lnTo>
                  <a:pt x="23073" y="36297"/>
                </a:lnTo>
                <a:lnTo>
                  <a:pt x="23735" y="43523"/>
                </a:lnTo>
                <a:lnTo>
                  <a:pt x="52083" y="71725"/>
                </a:lnTo>
                <a:lnTo>
                  <a:pt x="59340" y="72383"/>
                </a:lnTo>
                <a:lnTo>
                  <a:pt x="66609" y="71725"/>
                </a:lnTo>
                <a:lnTo>
                  <a:pt x="95181" y="43523"/>
                </a:lnTo>
                <a:lnTo>
                  <a:pt x="95855" y="36297"/>
                </a:lnTo>
                <a:lnTo>
                  <a:pt x="95193" y="29084"/>
                </a:lnTo>
                <a:lnTo>
                  <a:pt x="66695" y="665"/>
                </a:lnTo>
                <a:lnTo>
                  <a:pt x="59340" y="0"/>
                </a:lnTo>
                <a:close/>
              </a:path>
              <a:path w="119380" h="325754">
                <a:moveTo>
                  <a:pt x="92327" y="106153"/>
                </a:moveTo>
                <a:lnTo>
                  <a:pt x="0" y="106153"/>
                </a:lnTo>
                <a:lnTo>
                  <a:pt x="0" y="114788"/>
                </a:lnTo>
                <a:lnTo>
                  <a:pt x="10372" y="115420"/>
                </a:lnTo>
                <a:lnTo>
                  <a:pt x="17357" y="117877"/>
                </a:lnTo>
                <a:lnTo>
                  <a:pt x="26389" y="151822"/>
                </a:lnTo>
                <a:lnTo>
                  <a:pt x="26389" y="279757"/>
                </a:lnTo>
                <a:lnTo>
                  <a:pt x="9737" y="316465"/>
                </a:lnTo>
                <a:lnTo>
                  <a:pt x="0" y="316777"/>
                </a:lnTo>
                <a:lnTo>
                  <a:pt x="0" y="325213"/>
                </a:lnTo>
                <a:lnTo>
                  <a:pt x="118928" y="325213"/>
                </a:lnTo>
                <a:lnTo>
                  <a:pt x="118928" y="316777"/>
                </a:lnTo>
                <a:lnTo>
                  <a:pt x="108414" y="316153"/>
                </a:lnTo>
                <a:lnTo>
                  <a:pt x="101323" y="313692"/>
                </a:lnTo>
                <a:lnTo>
                  <a:pt x="92327" y="279757"/>
                </a:lnTo>
                <a:lnTo>
                  <a:pt x="92327" y="106153"/>
                </a:lnTo>
                <a:close/>
              </a:path>
            </a:pathLst>
          </a:custGeom>
          <a:solidFill>
            <a:srgbClr val="8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613965" y="4153962"/>
            <a:ext cx="184866" cy="2321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30830" y="4061850"/>
            <a:ext cx="238125" cy="318135"/>
          </a:xfrm>
          <a:custGeom>
            <a:avLst/>
            <a:gdLst/>
            <a:ahLst/>
            <a:cxnLst/>
            <a:rect l="l" t="t" r="r" b="b"/>
            <a:pathLst>
              <a:path w="238125" h="318135">
                <a:moveTo>
                  <a:pt x="89716" y="0"/>
                </a:moveTo>
                <a:lnTo>
                  <a:pt x="0" y="0"/>
                </a:lnTo>
                <a:lnTo>
                  <a:pt x="0" y="8670"/>
                </a:lnTo>
                <a:lnTo>
                  <a:pt x="9737" y="9934"/>
                </a:lnTo>
                <a:lnTo>
                  <a:pt x="16122" y="12602"/>
                </a:lnTo>
                <a:lnTo>
                  <a:pt x="23778" y="47565"/>
                </a:lnTo>
                <a:lnTo>
                  <a:pt x="23778" y="270170"/>
                </a:lnTo>
                <a:lnTo>
                  <a:pt x="9278" y="308363"/>
                </a:lnTo>
                <a:lnTo>
                  <a:pt x="0" y="309300"/>
                </a:lnTo>
                <a:lnTo>
                  <a:pt x="0" y="317736"/>
                </a:lnTo>
                <a:lnTo>
                  <a:pt x="111625" y="317736"/>
                </a:lnTo>
                <a:lnTo>
                  <a:pt x="111625" y="309300"/>
                </a:lnTo>
                <a:lnTo>
                  <a:pt x="102346" y="308051"/>
                </a:lnTo>
                <a:lnTo>
                  <a:pt x="96243" y="304772"/>
                </a:lnTo>
                <a:lnTo>
                  <a:pt x="89716" y="270170"/>
                </a:lnTo>
                <a:lnTo>
                  <a:pt x="89716" y="152770"/>
                </a:lnTo>
                <a:lnTo>
                  <a:pt x="113783" y="126758"/>
                </a:lnTo>
                <a:lnTo>
                  <a:pt x="89716" y="126758"/>
                </a:lnTo>
                <a:lnTo>
                  <a:pt x="89716" y="0"/>
                </a:lnTo>
                <a:close/>
              </a:path>
              <a:path w="238125" h="318135">
                <a:moveTo>
                  <a:pt x="206218" y="123740"/>
                </a:moveTo>
                <a:lnTo>
                  <a:pt x="131629" y="123740"/>
                </a:lnTo>
                <a:lnTo>
                  <a:pt x="135439" y="125003"/>
                </a:lnTo>
                <a:lnTo>
                  <a:pt x="142177" y="130163"/>
                </a:lnTo>
                <a:lnTo>
                  <a:pt x="148104" y="270170"/>
                </a:lnTo>
                <a:lnTo>
                  <a:pt x="147843" y="280788"/>
                </a:lnTo>
                <a:lnTo>
                  <a:pt x="126231" y="309300"/>
                </a:lnTo>
                <a:lnTo>
                  <a:pt x="126231" y="317736"/>
                </a:lnTo>
                <a:lnTo>
                  <a:pt x="237856" y="317736"/>
                </a:lnTo>
                <a:lnTo>
                  <a:pt x="237856" y="309300"/>
                </a:lnTo>
                <a:lnTo>
                  <a:pt x="228260" y="308209"/>
                </a:lnTo>
                <a:lnTo>
                  <a:pt x="221910" y="305590"/>
                </a:lnTo>
                <a:lnTo>
                  <a:pt x="214042" y="270170"/>
                </a:lnTo>
                <a:lnTo>
                  <a:pt x="214042" y="184644"/>
                </a:lnTo>
                <a:lnTo>
                  <a:pt x="213744" y="167255"/>
                </a:lnTo>
                <a:lnTo>
                  <a:pt x="212847" y="152577"/>
                </a:lnTo>
                <a:lnTo>
                  <a:pt x="211348" y="140611"/>
                </a:lnTo>
                <a:lnTo>
                  <a:pt x="209244" y="131357"/>
                </a:lnTo>
                <a:lnTo>
                  <a:pt x="206218" y="123740"/>
                </a:lnTo>
                <a:close/>
              </a:path>
              <a:path w="238125" h="318135">
                <a:moveTo>
                  <a:pt x="154243" y="92111"/>
                </a:moveTo>
                <a:lnTo>
                  <a:pt x="115187" y="104559"/>
                </a:lnTo>
                <a:lnTo>
                  <a:pt x="89716" y="126758"/>
                </a:lnTo>
                <a:lnTo>
                  <a:pt x="113783" y="126758"/>
                </a:lnTo>
                <a:lnTo>
                  <a:pt x="115012" y="125881"/>
                </a:lnTo>
                <a:lnTo>
                  <a:pt x="121115" y="123740"/>
                </a:lnTo>
                <a:lnTo>
                  <a:pt x="206218" y="123740"/>
                </a:lnTo>
                <a:lnTo>
                  <a:pt x="201932" y="116552"/>
                </a:lnTo>
                <a:lnTo>
                  <a:pt x="164233" y="92842"/>
                </a:lnTo>
                <a:lnTo>
                  <a:pt x="154243" y="92111"/>
                </a:lnTo>
                <a:close/>
              </a:path>
            </a:pathLst>
          </a:custGeom>
          <a:solidFill>
            <a:srgbClr val="8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97898" y="4061850"/>
            <a:ext cx="119380" cy="318135"/>
          </a:xfrm>
          <a:custGeom>
            <a:avLst/>
            <a:gdLst/>
            <a:ahLst/>
            <a:cxnLst/>
            <a:rect l="l" t="t" r="r" b="b"/>
            <a:pathLst>
              <a:path w="119380" h="318135">
                <a:moveTo>
                  <a:pt x="92292" y="0"/>
                </a:moveTo>
                <a:lnTo>
                  <a:pt x="0" y="0"/>
                </a:lnTo>
                <a:lnTo>
                  <a:pt x="0" y="8670"/>
                </a:lnTo>
                <a:lnTo>
                  <a:pt x="10336" y="9302"/>
                </a:lnTo>
                <a:lnTo>
                  <a:pt x="17322" y="11759"/>
                </a:lnTo>
                <a:lnTo>
                  <a:pt x="26354" y="45459"/>
                </a:lnTo>
                <a:lnTo>
                  <a:pt x="26354" y="272280"/>
                </a:lnTo>
                <a:lnTo>
                  <a:pt x="9737" y="308988"/>
                </a:lnTo>
                <a:lnTo>
                  <a:pt x="0" y="309300"/>
                </a:lnTo>
                <a:lnTo>
                  <a:pt x="0" y="317736"/>
                </a:lnTo>
                <a:lnTo>
                  <a:pt x="118928" y="317736"/>
                </a:lnTo>
                <a:lnTo>
                  <a:pt x="118928" y="309300"/>
                </a:lnTo>
                <a:lnTo>
                  <a:pt x="108379" y="308676"/>
                </a:lnTo>
                <a:lnTo>
                  <a:pt x="101323" y="306215"/>
                </a:lnTo>
                <a:lnTo>
                  <a:pt x="92292" y="272280"/>
                </a:lnTo>
                <a:lnTo>
                  <a:pt x="92292" y="0"/>
                </a:lnTo>
                <a:close/>
              </a:path>
            </a:pathLst>
          </a:custGeom>
          <a:solidFill>
            <a:srgbClr val="8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41028" y="4153962"/>
            <a:ext cx="206492" cy="2321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488199" y="4153962"/>
            <a:ext cx="189099" cy="2256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706722" y="4153962"/>
            <a:ext cx="206492" cy="2321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954845" y="4061850"/>
            <a:ext cx="239395" cy="324485"/>
          </a:xfrm>
          <a:custGeom>
            <a:avLst/>
            <a:gdLst/>
            <a:ahLst/>
            <a:cxnLst/>
            <a:rect l="l" t="t" r="r" b="b"/>
            <a:pathLst>
              <a:path w="239395" h="324485">
                <a:moveTo>
                  <a:pt x="91621" y="92111"/>
                </a:moveTo>
                <a:lnTo>
                  <a:pt x="45793" y="106398"/>
                </a:lnTo>
                <a:lnTo>
                  <a:pt x="18943" y="135548"/>
                </a:lnTo>
                <a:lnTo>
                  <a:pt x="3064" y="178523"/>
                </a:lnTo>
                <a:lnTo>
                  <a:pt x="0" y="212060"/>
                </a:lnTo>
                <a:lnTo>
                  <a:pt x="1236" y="233340"/>
                </a:lnTo>
                <a:lnTo>
                  <a:pt x="11132" y="270713"/>
                </a:lnTo>
                <a:lnTo>
                  <a:pt x="33142" y="303208"/>
                </a:lnTo>
                <a:lnTo>
                  <a:pt x="66457" y="321954"/>
                </a:lnTo>
                <a:lnTo>
                  <a:pt x="86435" y="324297"/>
                </a:lnTo>
                <a:lnTo>
                  <a:pt x="94452" y="323843"/>
                </a:lnTo>
                <a:lnTo>
                  <a:pt x="129957" y="306547"/>
                </a:lnTo>
                <a:lnTo>
                  <a:pt x="140018" y="296179"/>
                </a:lnTo>
                <a:lnTo>
                  <a:pt x="100406" y="296179"/>
                </a:lnTo>
                <a:lnTo>
                  <a:pt x="95467" y="294697"/>
                </a:lnTo>
                <a:lnTo>
                  <a:pt x="72445" y="251601"/>
                </a:lnTo>
                <a:lnTo>
                  <a:pt x="69007" y="201529"/>
                </a:lnTo>
                <a:lnTo>
                  <a:pt x="69351" y="183875"/>
                </a:lnTo>
                <a:lnTo>
                  <a:pt x="74546" y="145504"/>
                </a:lnTo>
                <a:lnTo>
                  <a:pt x="97337" y="115280"/>
                </a:lnTo>
                <a:lnTo>
                  <a:pt x="141651" y="115280"/>
                </a:lnTo>
                <a:lnTo>
                  <a:pt x="138923" y="112470"/>
                </a:lnTo>
                <a:lnTo>
                  <a:pt x="99282" y="92487"/>
                </a:lnTo>
                <a:lnTo>
                  <a:pt x="91621" y="92111"/>
                </a:lnTo>
                <a:close/>
              </a:path>
              <a:path w="239395" h="324485">
                <a:moveTo>
                  <a:pt x="215680" y="289618"/>
                </a:moveTo>
                <a:lnTo>
                  <a:pt x="145776" y="289618"/>
                </a:lnTo>
                <a:lnTo>
                  <a:pt x="145776" y="324297"/>
                </a:lnTo>
                <a:lnTo>
                  <a:pt x="238773" y="306257"/>
                </a:lnTo>
                <a:lnTo>
                  <a:pt x="238773" y="298524"/>
                </a:lnTo>
                <a:lnTo>
                  <a:pt x="229989" y="297899"/>
                </a:lnTo>
                <a:lnTo>
                  <a:pt x="223815" y="296337"/>
                </a:lnTo>
                <a:lnTo>
                  <a:pt x="216759" y="291338"/>
                </a:lnTo>
                <a:lnTo>
                  <a:pt x="215680" y="289618"/>
                </a:lnTo>
                <a:close/>
              </a:path>
              <a:path w="239395" h="324485">
                <a:moveTo>
                  <a:pt x="141651" y="115280"/>
                </a:moveTo>
                <a:lnTo>
                  <a:pt x="103158" y="115280"/>
                </a:lnTo>
                <a:lnTo>
                  <a:pt x="115264" y="117359"/>
                </a:lnTo>
                <a:lnTo>
                  <a:pt x="126398" y="123599"/>
                </a:lnTo>
                <a:lnTo>
                  <a:pt x="136567" y="133999"/>
                </a:lnTo>
                <a:lnTo>
                  <a:pt x="145776" y="148558"/>
                </a:lnTo>
                <a:lnTo>
                  <a:pt x="145776" y="263845"/>
                </a:lnTo>
                <a:lnTo>
                  <a:pt x="136443" y="277991"/>
                </a:lnTo>
                <a:lnTo>
                  <a:pt x="126813" y="288096"/>
                </a:lnTo>
                <a:lnTo>
                  <a:pt x="116892" y="294158"/>
                </a:lnTo>
                <a:lnTo>
                  <a:pt x="106686" y="296179"/>
                </a:lnTo>
                <a:lnTo>
                  <a:pt x="140018" y="296179"/>
                </a:lnTo>
                <a:lnTo>
                  <a:pt x="145776" y="289618"/>
                </a:lnTo>
                <a:lnTo>
                  <a:pt x="215680" y="289618"/>
                </a:lnTo>
                <a:lnTo>
                  <a:pt x="214360" y="287512"/>
                </a:lnTo>
                <a:lnTo>
                  <a:pt x="211714" y="119527"/>
                </a:lnTo>
                <a:lnTo>
                  <a:pt x="145776" y="119527"/>
                </a:lnTo>
                <a:lnTo>
                  <a:pt x="141651" y="115280"/>
                </a:lnTo>
                <a:close/>
              </a:path>
              <a:path w="239395" h="324485">
                <a:moveTo>
                  <a:pt x="211714" y="0"/>
                </a:moveTo>
                <a:lnTo>
                  <a:pt x="113989" y="0"/>
                </a:lnTo>
                <a:lnTo>
                  <a:pt x="113989" y="9864"/>
                </a:lnTo>
                <a:lnTo>
                  <a:pt x="124326" y="9864"/>
                </a:lnTo>
                <a:lnTo>
                  <a:pt x="131417" y="10952"/>
                </a:lnTo>
                <a:lnTo>
                  <a:pt x="145776" y="53427"/>
                </a:lnTo>
                <a:lnTo>
                  <a:pt x="145776" y="119527"/>
                </a:lnTo>
                <a:lnTo>
                  <a:pt x="211714" y="119527"/>
                </a:lnTo>
                <a:lnTo>
                  <a:pt x="211714" y="0"/>
                </a:lnTo>
                <a:close/>
              </a:path>
            </a:pathLst>
          </a:custGeom>
          <a:solidFill>
            <a:srgbClr val="8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219550" y="4054373"/>
            <a:ext cx="119380" cy="325755"/>
          </a:xfrm>
          <a:custGeom>
            <a:avLst/>
            <a:gdLst/>
            <a:ahLst/>
            <a:cxnLst/>
            <a:rect l="l" t="t" r="r" b="b"/>
            <a:pathLst>
              <a:path w="119379" h="325754">
                <a:moveTo>
                  <a:pt x="59340" y="0"/>
                </a:moveTo>
                <a:lnTo>
                  <a:pt x="25723" y="22404"/>
                </a:lnTo>
                <a:lnTo>
                  <a:pt x="23073" y="36297"/>
                </a:lnTo>
                <a:lnTo>
                  <a:pt x="23735" y="43523"/>
                </a:lnTo>
                <a:lnTo>
                  <a:pt x="52083" y="71725"/>
                </a:lnTo>
                <a:lnTo>
                  <a:pt x="59340" y="72383"/>
                </a:lnTo>
                <a:lnTo>
                  <a:pt x="66609" y="71725"/>
                </a:lnTo>
                <a:lnTo>
                  <a:pt x="95186" y="43523"/>
                </a:lnTo>
                <a:lnTo>
                  <a:pt x="95855" y="36297"/>
                </a:lnTo>
                <a:lnTo>
                  <a:pt x="95193" y="29084"/>
                </a:lnTo>
                <a:lnTo>
                  <a:pt x="66695" y="665"/>
                </a:lnTo>
                <a:lnTo>
                  <a:pt x="59340" y="0"/>
                </a:lnTo>
                <a:close/>
              </a:path>
              <a:path w="119379" h="325754">
                <a:moveTo>
                  <a:pt x="92327" y="106153"/>
                </a:moveTo>
                <a:lnTo>
                  <a:pt x="0" y="106153"/>
                </a:lnTo>
                <a:lnTo>
                  <a:pt x="0" y="114788"/>
                </a:lnTo>
                <a:lnTo>
                  <a:pt x="10372" y="115420"/>
                </a:lnTo>
                <a:lnTo>
                  <a:pt x="17357" y="117877"/>
                </a:lnTo>
                <a:lnTo>
                  <a:pt x="26389" y="151822"/>
                </a:lnTo>
                <a:lnTo>
                  <a:pt x="26389" y="279757"/>
                </a:lnTo>
                <a:lnTo>
                  <a:pt x="9737" y="316465"/>
                </a:lnTo>
                <a:lnTo>
                  <a:pt x="0" y="316777"/>
                </a:lnTo>
                <a:lnTo>
                  <a:pt x="0" y="325213"/>
                </a:lnTo>
                <a:lnTo>
                  <a:pt x="118928" y="325213"/>
                </a:lnTo>
                <a:lnTo>
                  <a:pt x="118928" y="316777"/>
                </a:lnTo>
                <a:lnTo>
                  <a:pt x="108414" y="316153"/>
                </a:lnTo>
                <a:lnTo>
                  <a:pt x="101323" y="313692"/>
                </a:lnTo>
                <a:lnTo>
                  <a:pt x="92327" y="279757"/>
                </a:lnTo>
                <a:lnTo>
                  <a:pt x="92327" y="106153"/>
                </a:lnTo>
                <a:close/>
              </a:path>
            </a:pathLst>
          </a:custGeom>
          <a:solidFill>
            <a:srgbClr val="8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367161" y="4153962"/>
            <a:ext cx="211366" cy="22867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610345" y="4153962"/>
            <a:ext cx="371475" cy="226060"/>
          </a:xfrm>
          <a:custGeom>
            <a:avLst/>
            <a:gdLst/>
            <a:ahLst/>
            <a:cxnLst/>
            <a:rect l="l" t="t" r="r" b="b"/>
            <a:pathLst>
              <a:path w="371475" h="226060">
                <a:moveTo>
                  <a:pt x="89716" y="6564"/>
                </a:moveTo>
                <a:lnTo>
                  <a:pt x="0" y="6564"/>
                </a:lnTo>
                <a:lnTo>
                  <a:pt x="0" y="15199"/>
                </a:lnTo>
                <a:lnTo>
                  <a:pt x="9737" y="16463"/>
                </a:lnTo>
                <a:lnTo>
                  <a:pt x="16122" y="19131"/>
                </a:lnTo>
                <a:lnTo>
                  <a:pt x="23778" y="177827"/>
                </a:lnTo>
                <a:lnTo>
                  <a:pt x="23527" y="189219"/>
                </a:lnTo>
                <a:lnTo>
                  <a:pt x="0" y="217189"/>
                </a:lnTo>
                <a:lnTo>
                  <a:pt x="0" y="225624"/>
                </a:lnTo>
                <a:lnTo>
                  <a:pt x="113495" y="225624"/>
                </a:lnTo>
                <a:lnTo>
                  <a:pt x="113495" y="217189"/>
                </a:lnTo>
                <a:lnTo>
                  <a:pt x="103758" y="216251"/>
                </a:lnTo>
                <a:lnTo>
                  <a:pt x="97456" y="213362"/>
                </a:lnTo>
                <a:lnTo>
                  <a:pt x="89716" y="177827"/>
                </a:lnTo>
                <a:lnTo>
                  <a:pt x="89716" y="60202"/>
                </a:lnTo>
                <a:lnTo>
                  <a:pt x="95869" y="52054"/>
                </a:lnTo>
                <a:lnTo>
                  <a:pt x="101844" y="45200"/>
                </a:lnTo>
                <a:lnTo>
                  <a:pt x="107646" y="39642"/>
                </a:lnTo>
                <a:lnTo>
                  <a:pt x="113283" y="35384"/>
                </a:lnTo>
                <a:lnTo>
                  <a:pt x="89716" y="35384"/>
                </a:lnTo>
                <a:lnTo>
                  <a:pt x="89716" y="6564"/>
                </a:lnTo>
                <a:close/>
              </a:path>
              <a:path w="371475" h="226060">
                <a:moveTo>
                  <a:pt x="210530" y="30434"/>
                </a:moveTo>
                <a:lnTo>
                  <a:pt x="134698" y="30434"/>
                </a:lnTo>
                <a:lnTo>
                  <a:pt x="138649" y="31838"/>
                </a:lnTo>
                <a:lnTo>
                  <a:pt x="146058" y="37490"/>
                </a:lnTo>
                <a:lnTo>
                  <a:pt x="152585" y="83651"/>
                </a:lnTo>
                <a:lnTo>
                  <a:pt x="152585" y="190636"/>
                </a:lnTo>
                <a:lnTo>
                  <a:pt x="129265" y="217189"/>
                </a:lnTo>
                <a:lnTo>
                  <a:pt x="129265" y="225624"/>
                </a:lnTo>
                <a:lnTo>
                  <a:pt x="243254" y="225624"/>
                </a:lnTo>
                <a:lnTo>
                  <a:pt x="243254" y="217189"/>
                </a:lnTo>
                <a:lnTo>
                  <a:pt x="233023" y="216564"/>
                </a:lnTo>
                <a:lnTo>
                  <a:pt x="226320" y="213362"/>
                </a:lnTo>
                <a:lnTo>
                  <a:pt x="218558" y="177827"/>
                </a:lnTo>
                <a:lnTo>
                  <a:pt x="218558" y="60202"/>
                </a:lnTo>
                <a:lnTo>
                  <a:pt x="223845" y="53286"/>
                </a:lnTo>
                <a:lnTo>
                  <a:pt x="229098" y="47284"/>
                </a:lnTo>
                <a:lnTo>
                  <a:pt x="234285" y="42204"/>
                </a:lnTo>
                <a:lnTo>
                  <a:pt x="237222" y="39807"/>
                </a:lnTo>
                <a:lnTo>
                  <a:pt x="214677" y="39807"/>
                </a:lnTo>
                <a:lnTo>
                  <a:pt x="210530" y="30434"/>
                </a:lnTo>
                <a:close/>
              </a:path>
              <a:path w="371475" h="226060">
                <a:moveTo>
                  <a:pt x="339820" y="30680"/>
                </a:moveTo>
                <a:lnTo>
                  <a:pt x="264422" y="30680"/>
                </a:lnTo>
                <a:lnTo>
                  <a:pt x="268655" y="31979"/>
                </a:lnTo>
                <a:lnTo>
                  <a:pt x="271831" y="34541"/>
                </a:lnTo>
                <a:lnTo>
                  <a:pt x="281585" y="71705"/>
                </a:lnTo>
                <a:lnTo>
                  <a:pt x="281709" y="177827"/>
                </a:lnTo>
                <a:lnTo>
                  <a:pt x="281444" y="188165"/>
                </a:lnTo>
                <a:lnTo>
                  <a:pt x="257719" y="217189"/>
                </a:lnTo>
                <a:lnTo>
                  <a:pt x="257719" y="225624"/>
                </a:lnTo>
                <a:lnTo>
                  <a:pt x="371320" y="225624"/>
                </a:lnTo>
                <a:lnTo>
                  <a:pt x="371320" y="217189"/>
                </a:lnTo>
                <a:lnTo>
                  <a:pt x="361794" y="215939"/>
                </a:lnTo>
                <a:lnTo>
                  <a:pt x="355091" y="213285"/>
                </a:lnTo>
                <a:lnTo>
                  <a:pt x="347593" y="83651"/>
                </a:lnTo>
                <a:lnTo>
                  <a:pt x="347352" y="71705"/>
                </a:lnTo>
                <a:lnTo>
                  <a:pt x="346359" y="57719"/>
                </a:lnTo>
                <a:lnTo>
                  <a:pt x="344706" y="46115"/>
                </a:lnTo>
                <a:lnTo>
                  <a:pt x="342390" y="36893"/>
                </a:lnTo>
                <a:lnTo>
                  <a:pt x="339820" y="30680"/>
                </a:lnTo>
                <a:close/>
              </a:path>
              <a:path w="371475" h="226060">
                <a:moveTo>
                  <a:pt x="287001" y="0"/>
                </a:moveTo>
                <a:lnTo>
                  <a:pt x="242212" y="14789"/>
                </a:lnTo>
                <a:lnTo>
                  <a:pt x="214677" y="39807"/>
                </a:lnTo>
                <a:lnTo>
                  <a:pt x="237222" y="39807"/>
                </a:lnTo>
                <a:lnTo>
                  <a:pt x="239373" y="38052"/>
                </a:lnTo>
                <a:lnTo>
                  <a:pt x="246429" y="33137"/>
                </a:lnTo>
                <a:lnTo>
                  <a:pt x="253132" y="30680"/>
                </a:lnTo>
                <a:lnTo>
                  <a:pt x="339820" y="30680"/>
                </a:lnTo>
                <a:lnTo>
                  <a:pt x="339215" y="29218"/>
                </a:lnTo>
                <a:lnTo>
                  <a:pt x="307552" y="2606"/>
                </a:lnTo>
                <a:lnTo>
                  <a:pt x="297839" y="651"/>
                </a:lnTo>
                <a:lnTo>
                  <a:pt x="287001" y="0"/>
                </a:lnTo>
                <a:close/>
              </a:path>
              <a:path w="371475" h="226060">
                <a:moveTo>
                  <a:pt x="157065" y="0"/>
                </a:moveTo>
                <a:lnTo>
                  <a:pt x="115395" y="12494"/>
                </a:lnTo>
                <a:lnTo>
                  <a:pt x="89716" y="35384"/>
                </a:lnTo>
                <a:lnTo>
                  <a:pt x="113283" y="35384"/>
                </a:lnTo>
                <a:lnTo>
                  <a:pt x="118434" y="32084"/>
                </a:lnTo>
                <a:lnTo>
                  <a:pt x="124185" y="30434"/>
                </a:lnTo>
                <a:lnTo>
                  <a:pt x="210530" y="30434"/>
                </a:lnTo>
                <a:lnTo>
                  <a:pt x="205416" y="22251"/>
                </a:lnTo>
                <a:lnTo>
                  <a:pt x="167223" y="612"/>
                </a:lnTo>
                <a:lnTo>
                  <a:pt x="157065" y="0"/>
                </a:lnTo>
                <a:close/>
              </a:path>
            </a:pathLst>
          </a:custGeom>
          <a:solidFill>
            <a:srgbClr val="8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013417" y="4054373"/>
            <a:ext cx="119380" cy="325755"/>
          </a:xfrm>
          <a:custGeom>
            <a:avLst/>
            <a:gdLst/>
            <a:ahLst/>
            <a:cxnLst/>
            <a:rect l="l" t="t" r="r" b="b"/>
            <a:pathLst>
              <a:path w="119379" h="325754">
                <a:moveTo>
                  <a:pt x="59270" y="0"/>
                </a:moveTo>
                <a:lnTo>
                  <a:pt x="25577" y="22404"/>
                </a:lnTo>
                <a:lnTo>
                  <a:pt x="22931" y="36297"/>
                </a:lnTo>
                <a:lnTo>
                  <a:pt x="23593" y="43523"/>
                </a:lnTo>
                <a:lnTo>
                  <a:pt x="52070" y="71725"/>
                </a:lnTo>
                <a:lnTo>
                  <a:pt x="59270" y="72383"/>
                </a:lnTo>
                <a:lnTo>
                  <a:pt x="66469" y="71725"/>
                </a:lnTo>
                <a:lnTo>
                  <a:pt x="94946" y="43523"/>
                </a:lnTo>
                <a:lnTo>
                  <a:pt x="95608" y="36297"/>
                </a:lnTo>
                <a:lnTo>
                  <a:pt x="94946" y="29084"/>
                </a:lnTo>
                <a:lnTo>
                  <a:pt x="66618" y="665"/>
                </a:lnTo>
                <a:lnTo>
                  <a:pt x="59270" y="0"/>
                </a:lnTo>
                <a:close/>
              </a:path>
              <a:path w="119379" h="325754">
                <a:moveTo>
                  <a:pt x="92080" y="106153"/>
                </a:moveTo>
                <a:lnTo>
                  <a:pt x="0" y="106153"/>
                </a:lnTo>
                <a:lnTo>
                  <a:pt x="0" y="114788"/>
                </a:lnTo>
                <a:lnTo>
                  <a:pt x="10231" y="115420"/>
                </a:lnTo>
                <a:lnTo>
                  <a:pt x="17287" y="117877"/>
                </a:lnTo>
                <a:lnTo>
                  <a:pt x="26459" y="151822"/>
                </a:lnTo>
                <a:lnTo>
                  <a:pt x="26459" y="279757"/>
                </a:lnTo>
                <a:lnTo>
                  <a:pt x="9525" y="316465"/>
                </a:lnTo>
                <a:lnTo>
                  <a:pt x="0" y="316777"/>
                </a:lnTo>
                <a:lnTo>
                  <a:pt x="0" y="325213"/>
                </a:lnTo>
                <a:lnTo>
                  <a:pt x="118893" y="325213"/>
                </a:lnTo>
                <a:lnTo>
                  <a:pt x="118893" y="316777"/>
                </a:lnTo>
                <a:lnTo>
                  <a:pt x="108309" y="316153"/>
                </a:lnTo>
                <a:lnTo>
                  <a:pt x="101253" y="313692"/>
                </a:lnTo>
                <a:lnTo>
                  <a:pt x="92080" y="279757"/>
                </a:lnTo>
                <a:lnTo>
                  <a:pt x="92080" y="106153"/>
                </a:lnTo>
                <a:close/>
              </a:path>
            </a:pathLst>
          </a:custGeom>
          <a:solidFill>
            <a:srgbClr val="8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155595" y="4153962"/>
            <a:ext cx="237786" cy="22562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431483" y="4153962"/>
            <a:ext cx="183807" cy="23218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640693" y="4153962"/>
            <a:ext cx="238760" cy="328295"/>
          </a:xfrm>
          <a:custGeom>
            <a:avLst/>
            <a:gdLst/>
            <a:ahLst/>
            <a:cxnLst/>
            <a:rect l="l" t="t" r="r" b="b"/>
            <a:pathLst>
              <a:path w="238760" h="328295">
                <a:moveTo>
                  <a:pt x="92080" y="6564"/>
                </a:moveTo>
                <a:lnTo>
                  <a:pt x="0" y="6564"/>
                </a:lnTo>
                <a:lnTo>
                  <a:pt x="0" y="15199"/>
                </a:lnTo>
                <a:lnTo>
                  <a:pt x="10231" y="15831"/>
                </a:lnTo>
                <a:lnTo>
                  <a:pt x="17287" y="18288"/>
                </a:lnTo>
                <a:lnTo>
                  <a:pt x="26459" y="52234"/>
                </a:lnTo>
                <a:lnTo>
                  <a:pt x="26459" y="283499"/>
                </a:lnTo>
                <a:lnTo>
                  <a:pt x="9525" y="319270"/>
                </a:lnTo>
                <a:lnTo>
                  <a:pt x="0" y="319582"/>
                </a:lnTo>
                <a:lnTo>
                  <a:pt x="0" y="328253"/>
                </a:lnTo>
                <a:lnTo>
                  <a:pt x="125596" y="328253"/>
                </a:lnTo>
                <a:lnTo>
                  <a:pt x="125596" y="319582"/>
                </a:lnTo>
                <a:lnTo>
                  <a:pt x="114306" y="319582"/>
                </a:lnTo>
                <a:lnTo>
                  <a:pt x="107250" y="318645"/>
                </a:lnTo>
                <a:lnTo>
                  <a:pt x="99489" y="314896"/>
                </a:lnTo>
                <a:lnTo>
                  <a:pt x="96666" y="311930"/>
                </a:lnTo>
                <a:lnTo>
                  <a:pt x="93138" y="303807"/>
                </a:lnTo>
                <a:lnTo>
                  <a:pt x="92080" y="296151"/>
                </a:lnTo>
                <a:lnTo>
                  <a:pt x="92080" y="203365"/>
                </a:lnTo>
                <a:lnTo>
                  <a:pt x="117805" y="203365"/>
                </a:lnTo>
                <a:lnTo>
                  <a:pt x="113248" y="201141"/>
                </a:lnTo>
                <a:lnTo>
                  <a:pt x="102532" y="192208"/>
                </a:lnTo>
                <a:lnTo>
                  <a:pt x="92080" y="179702"/>
                </a:lnTo>
                <a:lnTo>
                  <a:pt x="92080" y="62765"/>
                </a:lnTo>
                <a:lnTo>
                  <a:pt x="100282" y="47811"/>
                </a:lnTo>
                <a:lnTo>
                  <a:pt x="109543" y="37126"/>
                </a:lnTo>
                <a:lnTo>
                  <a:pt x="112346" y="35384"/>
                </a:lnTo>
                <a:lnTo>
                  <a:pt x="92080" y="35384"/>
                </a:lnTo>
                <a:lnTo>
                  <a:pt x="92080" y="6564"/>
                </a:lnTo>
                <a:close/>
              </a:path>
              <a:path w="238760" h="328295">
                <a:moveTo>
                  <a:pt x="117805" y="203365"/>
                </a:moveTo>
                <a:lnTo>
                  <a:pt x="92080" y="203365"/>
                </a:lnTo>
                <a:lnTo>
                  <a:pt x="98574" y="210205"/>
                </a:lnTo>
                <a:lnTo>
                  <a:pt x="133269" y="230194"/>
                </a:lnTo>
                <a:lnTo>
                  <a:pt x="150997" y="232185"/>
                </a:lnTo>
                <a:lnTo>
                  <a:pt x="163163" y="231284"/>
                </a:lnTo>
                <a:lnTo>
                  <a:pt x="205819" y="209751"/>
                </a:lnTo>
                <a:lnTo>
                  <a:pt x="207088" y="208286"/>
                </a:lnTo>
                <a:lnTo>
                  <a:pt x="135474" y="208286"/>
                </a:lnTo>
                <a:lnTo>
                  <a:pt x="124229" y="206500"/>
                </a:lnTo>
                <a:lnTo>
                  <a:pt x="117805" y="203365"/>
                </a:lnTo>
                <a:close/>
              </a:path>
              <a:path w="238760" h="328295">
                <a:moveTo>
                  <a:pt x="210886" y="28574"/>
                </a:moveTo>
                <a:lnTo>
                  <a:pt x="131241" y="28574"/>
                </a:lnTo>
                <a:lnTo>
                  <a:pt x="138462" y="29437"/>
                </a:lnTo>
                <a:lnTo>
                  <a:pt x="144823" y="32027"/>
                </a:lnTo>
                <a:lnTo>
                  <a:pt x="165374" y="72212"/>
                </a:lnTo>
                <a:lnTo>
                  <a:pt x="168637" y="119948"/>
                </a:lnTo>
                <a:lnTo>
                  <a:pt x="167904" y="145373"/>
                </a:lnTo>
                <a:lnTo>
                  <a:pt x="156642" y="194930"/>
                </a:lnTo>
                <a:lnTo>
                  <a:pt x="143941" y="208286"/>
                </a:lnTo>
                <a:lnTo>
                  <a:pt x="207088" y="208286"/>
                </a:lnTo>
                <a:lnTo>
                  <a:pt x="227202" y="175833"/>
                </a:lnTo>
                <a:lnTo>
                  <a:pt x="237471" y="131312"/>
                </a:lnTo>
                <a:lnTo>
                  <a:pt x="238138" y="115034"/>
                </a:lnTo>
                <a:lnTo>
                  <a:pt x="237477" y="99831"/>
                </a:lnTo>
                <a:lnTo>
                  <a:pt x="227554" y="57289"/>
                </a:lnTo>
                <a:lnTo>
                  <a:pt x="214898" y="33348"/>
                </a:lnTo>
                <a:lnTo>
                  <a:pt x="210886" y="28574"/>
                </a:lnTo>
                <a:close/>
              </a:path>
              <a:path w="238760" h="328295">
                <a:moveTo>
                  <a:pt x="153114" y="0"/>
                </a:moveTo>
                <a:lnTo>
                  <a:pt x="115717" y="10987"/>
                </a:lnTo>
                <a:lnTo>
                  <a:pt x="92080" y="35384"/>
                </a:lnTo>
                <a:lnTo>
                  <a:pt x="112346" y="35384"/>
                </a:lnTo>
                <a:lnTo>
                  <a:pt x="119863" y="30712"/>
                </a:lnTo>
                <a:lnTo>
                  <a:pt x="131241" y="28574"/>
                </a:lnTo>
                <a:lnTo>
                  <a:pt x="210886" y="28574"/>
                </a:lnTo>
                <a:lnTo>
                  <a:pt x="206668" y="23553"/>
                </a:lnTo>
                <a:lnTo>
                  <a:pt x="197214" y="15199"/>
                </a:lnTo>
                <a:lnTo>
                  <a:pt x="187098" y="8544"/>
                </a:lnTo>
                <a:lnTo>
                  <a:pt x="176355" y="3795"/>
                </a:lnTo>
                <a:lnTo>
                  <a:pt x="165015" y="948"/>
                </a:lnTo>
                <a:lnTo>
                  <a:pt x="153114" y="0"/>
                </a:lnTo>
                <a:close/>
              </a:path>
            </a:pathLst>
          </a:custGeom>
          <a:solidFill>
            <a:srgbClr val="8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914817" y="4061850"/>
            <a:ext cx="119380" cy="318135"/>
          </a:xfrm>
          <a:custGeom>
            <a:avLst/>
            <a:gdLst/>
            <a:ahLst/>
            <a:cxnLst/>
            <a:rect l="l" t="t" r="r" b="b"/>
            <a:pathLst>
              <a:path w="119379" h="318135">
                <a:moveTo>
                  <a:pt x="92433" y="0"/>
                </a:moveTo>
                <a:lnTo>
                  <a:pt x="0" y="0"/>
                </a:lnTo>
                <a:lnTo>
                  <a:pt x="0" y="8670"/>
                </a:lnTo>
                <a:lnTo>
                  <a:pt x="10583" y="9302"/>
                </a:lnTo>
                <a:lnTo>
                  <a:pt x="17639" y="11759"/>
                </a:lnTo>
                <a:lnTo>
                  <a:pt x="26459" y="45459"/>
                </a:lnTo>
                <a:lnTo>
                  <a:pt x="26459" y="272280"/>
                </a:lnTo>
                <a:lnTo>
                  <a:pt x="9878" y="308988"/>
                </a:lnTo>
                <a:lnTo>
                  <a:pt x="0" y="309300"/>
                </a:lnTo>
                <a:lnTo>
                  <a:pt x="0" y="317736"/>
                </a:lnTo>
                <a:lnTo>
                  <a:pt x="119245" y="317736"/>
                </a:lnTo>
                <a:lnTo>
                  <a:pt x="119245" y="309300"/>
                </a:lnTo>
                <a:lnTo>
                  <a:pt x="108661" y="308676"/>
                </a:lnTo>
                <a:lnTo>
                  <a:pt x="101605" y="306215"/>
                </a:lnTo>
                <a:lnTo>
                  <a:pt x="92433" y="272280"/>
                </a:lnTo>
                <a:lnTo>
                  <a:pt x="92433" y="0"/>
                </a:lnTo>
                <a:close/>
              </a:path>
            </a:pathLst>
          </a:custGeom>
          <a:solidFill>
            <a:srgbClr val="8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062287" y="4153962"/>
            <a:ext cx="211577" cy="22867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296545" y="4080385"/>
            <a:ext cx="147320" cy="302260"/>
          </a:xfrm>
          <a:custGeom>
            <a:avLst/>
            <a:gdLst/>
            <a:ahLst/>
            <a:cxnLst/>
            <a:rect l="l" t="t" r="r" b="b"/>
            <a:pathLst>
              <a:path w="147320" h="302260">
                <a:moveTo>
                  <a:pt x="94549" y="103309"/>
                </a:moveTo>
                <a:lnTo>
                  <a:pt x="28929" y="103309"/>
                </a:lnTo>
                <a:lnTo>
                  <a:pt x="28929" y="221647"/>
                </a:lnTo>
                <a:lnTo>
                  <a:pt x="31046" y="264758"/>
                </a:lnTo>
                <a:lnTo>
                  <a:pt x="57291" y="295725"/>
                </a:lnTo>
                <a:lnTo>
                  <a:pt x="85024" y="302248"/>
                </a:lnTo>
                <a:lnTo>
                  <a:pt x="104996" y="299436"/>
                </a:lnTo>
                <a:lnTo>
                  <a:pt x="122024" y="291001"/>
                </a:lnTo>
                <a:lnTo>
                  <a:pt x="136075" y="276942"/>
                </a:lnTo>
                <a:lnTo>
                  <a:pt x="136995" y="275303"/>
                </a:lnTo>
                <a:lnTo>
                  <a:pt x="108309" y="275303"/>
                </a:lnTo>
                <a:lnTo>
                  <a:pt x="105839" y="274169"/>
                </a:lnTo>
                <a:lnTo>
                  <a:pt x="94631" y="252106"/>
                </a:lnTo>
                <a:lnTo>
                  <a:pt x="94549" y="103309"/>
                </a:lnTo>
                <a:close/>
              </a:path>
              <a:path w="147320" h="302260">
                <a:moveTo>
                  <a:pt x="140060" y="252106"/>
                </a:moveTo>
                <a:lnTo>
                  <a:pt x="133060" y="262254"/>
                </a:lnTo>
                <a:lnTo>
                  <a:pt x="125860" y="269503"/>
                </a:lnTo>
                <a:lnTo>
                  <a:pt x="118529" y="273853"/>
                </a:lnTo>
                <a:lnTo>
                  <a:pt x="111131" y="275303"/>
                </a:lnTo>
                <a:lnTo>
                  <a:pt x="136995" y="275303"/>
                </a:lnTo>
                <a:lnTo>
                  <a:pt x="147116" y="257259"/>
                </a:lnTo>
                <a:lnTo>
                  <a:pt x="140060" y="252106"/>
                </a:lnTo>
                <a:close/>
              </a:path>
              <a:path w="147320" h="302260">
                <a:moveTo>
                  <a:pt x="94549" y="0"/>
                </a:moveTo>
                <a:lnTo>
                  <a:pt x="86788" y="0"/>
                </a:lnTo>
                <a:lnTo>
                  <a:pt x="78778" y="13829"/>
                </a:lnTo>
                <a:lnTo>
                  <a:pt x="70074" y="26990"/>
                </a:lnTo>
                <a:lnTo>
                  <a:pt x="39540" y="62668"/>
                </a:lnTo>
                <a:lnTo>
                  <a:pt x="0" y="95130"/>
                </a:lnTo>
                <a:lnTo>
                  <a:pt x="0" y="103309"/>
                </a:lnTo>
                <a:lnTo>
                  <a:pt x="147116" y="103309"/>
                </a:lnTo>
                <a:lnTo>
                  <a:pt x="147116" y="80141"/>
                </a:lnTo>
                <a:lnTo>
                  <a:pt x="94549" y="80141"/>
                </a:lnTo>
                <a:lnTo>
                  <a:pt x="94549" y="0"/>
                </a:lnTo>
                <a:close/>
              </a:path>
            </a:pathLst>
          </a:custGeom>
          <a:solidFill>
            <a:srgbClr val="8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461655" y="4054373"/>
            <a:ext cx="119380" cy="325755"/>
          </a:xfrm>
          <a:custGeom>
            <a:avLst/>
            <a:gdLst/>
            <a:ahLst/>
            <a:cxnLst/>
            <a:rect l="l" t="t" r="r" b="b"/>
            <a:pathLst>
              <a:path w="119379" h="325754">
                <a:moveTo>
                  <a:pt x="59270" y="0"/>
                </a:moveTo>
                <a:lnTo>
                  <a:pt x="25577" y="22404"/>
                </a:lnTo>
                <a:lnTo>
                  <a:pt x="22931" y="36297"/>
                </a:lnTo>
                <a:lnTo>
                  <a:pt x="23593" y="43523"/>
                </a:lnTo>
                <a:lnTo>
                  <a:pt x="52070" y="71725"/>
                </a:lnTo>
                <a:lnTo>
                  <a:pt x="59270" y="72383"/>
                </a:lnTo>
                <a:lnTo>
                  <a:pt x="66469" y="71725"/>
                </a:lnTo>
                <a:lnTo>
                  <a:pt x="94946" y="43523"/>
                </a:lnTo>
                <a:lnTo>
                  <a:pt x="95608" y="36297"/>
                </a:lnTo>
                <a:lnTo>
                  <a:pt x="94946" y="29084"/>
                </a:lnTo>
                <a:lnTo>
                  <a:pt x="66618" y="665"/>
                </a:lnTo>
                <a:lnTo>
                  <a:pt x="59270" y="0"/>
                </a:lnTo>
                <a:close/>
              </a:path>
              <a:path w="119379" h="325754">
                <a:moveTo>
                  <a:pt x="92080" y="106153"/>
                </a:moveTo>
                <a:lnTo>
                  <a:pt x="0" y="106153"/>
                </a:lnTo>
                <a:lnTo>
                  <a:pt x="0" y="114788"/>
                </a:lnTo>
                <a:lnTo>
                  <a:pt x="10231" y="115420"/>
                </a:lnTo>
                <a:lnTo>
                  <a:pt x="17287" y="117877"/>
                </a:lnTo>
                <a:lnTo>
                  <a:pt x="26459" y="151822"/>
                </a:lnTo>
                <a:lnTo>
                  <a:pt x="26459" y="279757"/>
                </a:lnTo>
                <a:lnTo>
                  <a:pt x="9525" y="316465"/>
                </a:lnTo>
                <a:lnTo>
                  <a:pt x="0" y="316777"/>
                </a:lnTo>
                <a:lnTo>
                  <a:pt x="0" y="325213"/>
                </a:lnTo>
                <a:lnTo>
                  <a:pt x="118893" y="325213"/>
                </a:lnTo>
                <a:lnTo>
                  <a:pt x="118893" y="316777"/>
                </a:lnTo>
                <a:lnTo>
                  <a:pt x="108309" y="316153"/>
                </a:lnTo>
                <a:lnTo>
                  <a:pt x="101253" y="313692"/>
                </a:lnTo>
                <a:lnTo>
                  <a:pt x="92080" y="279757"/>
                </a:lnTo>
                <a:lnTo>
                  <a:pt x="92080" y="106153"/>
                </a:lnTo>
                <a:close/>
              </a:path>
            </a:pathLst>
          </a:custGeom>
          <a:solidFill>
            <a:srgbClr val="8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604185" y="4153962"/>
            <a:ext cx="237433" cy="22562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875840" y="4160527"/>
            <a:ext cx="237786" cy="22562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152434" y="4153962"/>
            <a:ext cx="371475" cy="226060"/>
          </a:xfrm>
          <a:custGeom>
            <a:avLst/>
            <a:gdLst/>
            <a:ahLst/>
            <a:cxnLst/>
            <a:rect l="l" t="t" r="r" b="b"/>
            <a:pathLst>
              <a:path w="371475" h="226060">
                <a:moveTo>
                  <a:pt x="89610" y="6564"/>
                </a:moveTo>
                <a:lnTo>
                  <a:pt x="0" y="6564"/>
                </a:lnTo>
                <a:lnTo>
                  <a:pt x="0" y="15199"/>
                </a:lnTo>
                <a:lnTo>
                  <a:pt x="9525" y="16463"/>
                </a:lnTo>
                <a:lnTo>
                  <a:pt x="15875" y="19131"/>
                </a:lnTo>
                <a:lnTo>
                  <a:pt x="23637" y="177827"/>
                </a:lnTo>
                <a:lnTo>
                  <a:pt x="23378" y="189219"/>
                </a:lnTo>
                <a:lnTo>
                  <a:pt x="0" y="217189"/>
                </a:lnTo>
                <a:lnTo>
                  <a:pt x="0" y="225624"/>
                </a:lnTo>
                <a:lnTo>
                  <a:pt x="113248" y="225624"/>
                </a:lnTo>
                <a:lnTo>
                  <a:pt x="113248" y="217189"/>
                </a:lnTo>
                <a:lnTo>
                  <a:pt x="103722" y="216251"/>
                </a:lnTo>
                <a:lnTo>
                  <a:pt x="97456" y="213362"/>
                </a:lnTo>
                <a:lnTo>
                  <a:pt x="89610" y="177827"/>
                </a:lnTo>
                <a:lnTo>
                  <a:pt x="89610" y="60202"/>
                </a:lnTo>
                <a:lnTo>
                  <a:pt x="95685" y="52054"/>
                </a:lnTo>
                <a:lnTo>
                  <a:pt x="101694" y="45200"/>
                </a:lnTo>
                <a:lnTo>
                  <a:pt x="107570" y="39642"/>
                </a:lnTo>
                <a:lnTo>
                  <a:pt x="113248" y="35384"/>
                </a:lnTo>
                <a:lnTo>
                  <a:pt x="89610" y="35384"/>
                </a:lnTo>
                <a:lnTo>
                  <a:pt x="89610" y="6564"/>
                </a:lnTo>
                <a:close/>
              </a:path>
              <a:path w="371475" h="226060">
                <a:moveTo>
                  <a:pt x="210359" y="30434"/>
                </a:moveTo>
                <a:lnTo>
                  <a:pt x="134416" y="30434"/>
                </a:lnTo>
                <a:lnTo>
                  <a:pt x="138649" y="31838"/>
                </a:lnTo>
                <a:lnTo>
                  <a:pt x="145705" y="37490"/>
                </a:lnTo>
                <a:lnTo>
                  <a:pt x="152408" y="190636"/>
                </a:lnTo>
                <a:lnTo>
                  <a:pt x="151703" y="198952"/>
                </a:lnTo>
                <a:lnTo>
                  <a:pt x="129124" y="217189"/>
                </a:lnTo>
                <a:lnTo>
                  <a:pt x="129124" y="225624"/>
                </a:lnTo>
                <a:lnTo>
                  <a:pt x="243078" y="225624"/>
                </a:lnTo>
                <a:lnTo>
                  <a:pt x="243078" y="217189"/>
                </a:lnTo>
                <a:lnTo>
                  <a:pt x="232846" y="216564"/>
                </a:lnTo>
                <a:lnTo>
                  <a:pt x="226143" y="213362"/>
                </a:lnTo>
                <a:lnTo>
                  <a:pt x="218382" y="177827"/>
                </a:lnTo>
                <a:lnTo>
                  <a:pt x="218382" y="60202"/>
                </a:lnTo>
                <a:lnTo>
                  <a:pt x="223668" y="53286"/>
                </a:lnTo>
                <a:lnTo>
                  <a:pt x="228922" y="47284"/>
                </a:lnTo>
                <a:lnTo>
                  <a:pt x="234109" y="42204"/>
                </a:lnTo>
                <a:lnTo>
                  <a:pt x="237046" y="39807"/>
                </a:lnTo>
                <a:lnTo>
                  <a:pt x="214501" y="39807"/>
                </a:lnTo>
                <a:lnTo>
                  <a:pt x="210359" y="30434"/>
                </a:lnTo>
                <a:close/>
              </a:path>
              <a:path w="371475" h="226060">
                <a:moveTo>
                  <a:pt x="339644" y="30680"/>
                </a:moveTo>
                <a:lnTo>
                  <a:pt x="264246" y="30680"/>
                </a:lnTo>
                <a:lnTo>
                  <a:pt x="268479" y="31979"/>
                </a:lnTo>
                <a:lnTo>
                  <a:pt x="271654" y="34541"/>
                </a:lnTo>
                <a:lnTo>
                  <a:pt x="281409" y="71705"/>
                </a:lnTo>
                <a:lnTo>
                  <a:pt x="281533" y="177827"/>
                </a:lnTo>
                <a:lnTo>
                  <a:pt x="281268" y="188165"/>
                </a:lnTo>
                <a:lnTo>
                  <a:pt x="257542" y="217189"/>
                </a:lnTo>
                <a:lnTo>
                  <a:pt x="257542" y="225624"/>
                </a:lnTo>
                <a:lnTo>
                  <a:pt x="371143" y="225624"/>
                </a:lnTo>
                <a:lnTo>
                  <a:pt x="371143" y="217189"/>
                </a:lnTo>
                <a:lnTo>
                  <a:pt x="361618" y="215939"/>
                </a:lnTo>
                <a:lnTo>
                  <a:pt x="354915" y="213285"/>
                </a:lnTo>
                <a:lnTo>
                  <a:pt x="347417" y="83651"/>
                </a:lnTo>
                <a:lnTo>
                  <a:pt x="347175" y="71705"/>
                </a:lnTo>
                <a:lnTo>
                  <a:pt x="346183" y="57719"/>
                </a:lnTo>
                <a:lnTo>
                  <a:pt x="344529" y="46115"/>
                </a:lnTo>
                <a:lnTo>
                  <a:pt x="342214" y="36893"/>
                </a:lnTo>
                <a:lnTo>
                  <a:pt x="339644" y="30680"/>
                </a:lnTo>
                <a:close/>
              </a:path>
              <a:path w="371475" h="226060">
                <a:moveTo>
                  <a:pt x="286825" y="0"/>
                </a:moveTo>
                <a:lnTo>
                  <a:pt x="242036" y="14789"/>
                </a:lnTo>
                <a:lnTo>
                  <a:pt x="214501" y="39807"/>
                </a:lnTo>
                <a:lnTo>
                  <a:pt x="237046" y="39807"/>
                </a:lnTo>
                <a:lnTo>
                  <a:pt x="239197" y="38052"/>
                </a:lnTo>
                <a:lnTo>
                  <a:pt x="246253" y="33137"/>
                </a:lnTo>
                <a:lnTo>
                  <a:pt x="252956" y="30680"/>
                </a:lnTo>
                <a:lnTo>
                  <a:pt x="339644" y="30680"/>
                </a:lnTo>
                <a:lnTo>
                  <a:pt x="339039" y="29218"/>
                </a:lnTo>
                <a:lnTo>
                  <a:pt x="307375" y="2606"/>
                </a:lnTo>
                <a:lnTo>
                  <a:pt x="297662" y="651"/>
                </a:lnTo>
                <a:lnTo>
                  <a:pt x="286825" y="0"/>
                </a:lnTo>
                <a:close/>
              </a:path>
              <a:path w="371475" h="226060">
                <a:moveTo>
                  <a:pt x="156995" y="0"/>
                </a:moveTo>
                <a:lnTo>
                  <a:pt x="115260" y="12494"/>
                </a:lnTo>
                <a:lnTo>
                  <a:pt x="89610" y="35384"/>
                </a:lnTo>
                <a:lnTo>
                  <a:pt x="113248" y="35384"/>
                </a:lnTo>
                <a:lnTo>
                  <a:pt x="118187" y="32084"/>
                </a:lnTo>
                <a:lnTo>
                  <a:pt x="123832" y="30434"/>
                </a:lnTo>
                <a:lnTo>
                  <a:pt x="210359" y="30434"/>
                </a:lnTo>
                <a:lnTo>
                  <a:pt x="205284" y="22251"/>
                </a:lnTo>
                <a:lnTo>
                  <a:pt x="167127" y="612"/>
                </a:lnTo>
                <a:lnTo>
                  <a:pt x="156995" y="0"/>
                </a:lnTo>
                <a:close/>
              </a:path>
            </a:pathLst>
          </a:custGeom>
          <a:solidFill>
            <a:srgbClr val="8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554977" y="4061850"/>
            <a:ext cx="167005" cy="318135"/>
          </a:xfrm>
          <a:custGeom>
            <a:avLst/>
            <a:gdLst/>
            <a:ahLst/>
            <a:cxnLst/>
            <a:rect l="l" t="t" r="r" b="b"/>
            <a:pathLst>
              <a:path w="167004" h="318135">
                <a:moveTo>
                  <a:pt x="166873" y="309065"/>
                </a:moveTo>
                <a:lnTo>
                  <a:pt x="0" y="309065"/>
                </a:lnTo>
                <a:lnTo>
                  <a:pt x="0" y="317736"/>
                </a:lnTo>
                <a:lnTo>
                  <a:pt x="166873" y="317736"/>
                </a:lnTo>
                <a:lnTo>
                  <a:pt x="166873" y="309065"/>
                </a:lnTo>
                <a:close/>
              </a:path>
              <a:path w="167004" h="318135">
                <a:moveTo>
                  <a:pt x="147116" y="8670"/>
                </a:moveTo>
                <a:lnTo>
                  <a:pt x="19756" y="8670"/>
                </a:lnTo>
                <a:lnTo>
                  <a:pt x="26812" y="10215"/>
                </a:lnTo>
                <a:lnTo>
                  <a:pt x="32104" y="13269"/>
                </a:lnTo>
                <a:lnTo>
                  <a:pt x="45158" y="54375"/>
                </a:lnTo>
                <a:lnTo>
                  <a:pt x="45158" y="263378"/>
                </a:lnTo>
                <a:lnTo>
                  <a:pt x="37043" y="301960"/>
                </a:lnTo>
                <a:lnTo>
                  <a:pt x="33163" y="304147"/>
                </a:lnTo>
                <a:lnTo>
                  <a:pt x="27518" y="307426"/>
                </a:lnTo>
                <a:lnTo>
                  <a:pt x="19756" y="309065"/>
                </a:lnTo>
                <a:lnTo>
                  <a:pt x="147469" y="309065"/>
                </a:lnTo>
                <a:lnTo>
                  <a:pt x="140413" y="307545"/>
                </a:lnTo>
                <a:lnTo>
                  <a:pt x="129829" y="301451"/>
                </a:lnTo>
                <a:lnTo>
                  <a:pt x="121715" y="263378"/>
                </a:lnTo>
                <a:lnTo>
                  <a:pt x="121715" y="54375"/>
                </a:lnTo>
                <a:lnTo>
                  <a:pt x="129829" y="15796"/>
                </a:lnTo>
                <a:lnTo>
                  <a:pt x="134063" y="13620"/>
                </a:lnTo>
                <a:lnTo>
                  <a:pt x="139708" y="10320"/>
                </a:lnTo>
                <a:lnTo>
                  <a:pt x="147116" y="8670"/>
                </a:lnTo>
                <a:close/>
              </a:path>
              <a:path w="167004" h="318135">
                <a:moveTo>
                  <a:pt x="166873" y="0"/>
                </a:moveTo>
                <a:lnTo>
                  <a:pt x="0" y="0"/>
                </a:lnTo>
                <a:lnTo>
                  <a:pt x="0" y="8670"/>
                </a:lnTo>
                <a:lnTo>
                  <a:pt x="166873" y="8670"/>
                </a:lnTo>
                <a:lnTo>
                  <a:pt x="166873" y="0"/>
                </a:lnTo>
                <a:close/>
              </a:path>
            </a:pathLst>
          </a:custGeom>
          <a:solidFill>
            <a:srgbClr val="8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745488" y="4061850"/>
            <a:ext cx="167005" cy="318135"/>
          </a:xfrm>
          <a:custGeom>
            <a:avLst/>
            <a:gdLst/>
            <a:ahLst/>
            <a:cxnLst/>
            <a:rect l="l" t="t" r="r" b="b"/>
            <a:pathLst>
              <a:path w="167004" h="318135">
                <a:moveTo>
                  <a:pt x="166873" y="309065"/>
                </a:moveTo>
                <a:lnTo>
                  <a:pt x="0" y="309065"/>
                </a:lnTo>
                <a:lnTo>
                  <a:pt x="0" y="317736"/>
                </a:lnTo>
                <a:lnTo>
                  <a:pt x="166873" y="317736"/>
                </a:lnTo>
                <a:lnTo>
                  <a:pt x="166873" y="309065"/>
                </a:lnTo>
                <a:close/>
              </a:path>
              <a:path w="167004" h="318135">
                <a:moveTo>
                  <a:pt x="147116" y="8670"/>
                </a:moveTo>
                <a:lnTo>
                  <a:pt x="19756" y="8670"/>
                </a:lnTo>
                <a:lnTo>
                  <a:pt x="26812" y="10215"/>
                </a:lnTo>
                <a:lnTo>
                  <a:pt x="32104" y="13269"/>
                </a:lnTo>
                <a:lnTo>
                  <a:pt x="45158" y="54375"/>
                </a:lnTo>
                <a:lnTo>
                  <a:pt x="45158" y="263378"/>
                </a:lnTo>
                <a:lnTo>
                  <a:pt x="37043" y="301960"/>
                </a:lnTo>
                <a:lnTo>
                  <a:pt x="33163" y="304147"/>
                </a:lnTo>
                <a:lnTo>
                  <a:pt x="27518" y="307426"/>
                </a:lnTo>
                <a:lnTo>
                  <a:pt x="19756" y="309065"/>
                </a:lnTo>
                <a:lnTo>
                  <a:pt x="147469" y="309065"/>
                </a:lnTo>
                <a:lnTo>
                  <a:pt x="140413" y="307545"/>
                </a:lnTo>
                <a:lnTo>
                  <a:pt x="129829" y="301451"/>
                </a:lnTo>
                <a:lnTo>
                  <a:pt x="121715" y="263378"/>
                </a:lnTo>
                <a:lnTo>
                  <a:pt x="121715" y="54375"/>
                </a:lnTo>
                <a:lnTo>
                  <a:pt x="129829" y="15796"/>
                </a:lnTo>
                <a:lnTo>
                  <a:pt x="134063" y="13620"/>
                </a:lnTo>
                <a:lnTo>
                  <a:pt x="139708" y="10320"/>
                </a:lnTo>
                <a:lnTo>
                  <a:pt x="147116" y="8670"/>
                </a:lnTo>
                <a:close/>
              </a:path>
              <a:path w="167004" h="318135">
                <a:moveTo>
                  <a:pt x="166873" y="0"/>
                </a:moveTo>
                <a:lnTo>
                  <a:pt x="0" y="0"/>
                </a:lnTo>
                <a:lnTo>
                  <a:pt x="0" y="8670"/>
                </a:lnTo>
                <a:lnTo>
                  <a:pt x="166873" y="8670"/>
                </a:lnTo>
                <a:lnTo>
                  <a:pt x="166873" y="0"/>
                </a:lnTo>
                <a:close/>
              </a:path>
            </a:pathLst>
          </a:custGeom>
          <a:solidFill>
            <a:srgbClr val="8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346049" y="5208217"/>
            <a:ext cx="8556625" cy="13169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485"/>
              </a:lnSpc>
              <a:spcBef>
                <a:spcPts val="95"/>
              </a:spcBef>
            </a:pPr>
            <a:r>
              <a:rPr sz="2950" b="1" i="1" u="heavy" spc="-1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Mode </a:t>
            </a:r>
            <a:r>
              <a:rPr sz="2950" b="1" i="1" u="heavy" spc="-6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of </a:t>
            </a:r>
            <a:r>
              <a:rPr sz="2950" b="1" i="1" u="heavy" spc="-5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action→</a:t>
            </a:r>
            <a:r>
              <a:rPr sz="2800" b="1" spc="-50" dirty="0">
                <a:latin typeface="Times New Roman"/>
                <a:cs typeface="Times New Roman"/>
              </a:rPr>
              <a:t>a </a:t>
            </a:r>
            <a:r>
              <a:rPr sz="2800" b="1" spc="-5" dirty="0">
                <a:latin typeface="Times New Roman"/>
                <a:cs typeface="Times New Roman"/>
              </a:rPr>
              <a:t>potent </a:t>
            </a:r>
            <a:r>
              <a:rPr sz="2800" b="1" dirty="0">
                <a:latin typeface="Times New Roman"/>
                <a:cs typeface="Times New Roman"/>
              </a:rPr>
              <a:t>inhibitor </a:t>
            </a:r>
            <a:r>
              <a:rPr sz="2800" b="1" spc="-5" dirty="0">
                <a:latin typeface="Times New Roman"/>
                <a:cs typeface="Times New Roman"/>
              </a:rPr>
              <a:t>of </a:t>
            </a:r>
            <a:r>
              <a:rPr sz="2800" b="1" spc="-10" dirty="0">
                <a:latin typeface="Times New Roman"/>
                <a:cs typeface="Times New Roman"/>
              </a:rPr>
              <a:t>DNA</a:t>
            </a:r>
            <a:r>
              <a:rPr sz="2800" b="1" spc="-9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polymerase</a:t>
            </a:r>
            <a:endParaRPr sz="2800">
              <a:latin typeface="Times New Roman"/>
              <a:cs typeface="Times New Roman"/>
            </a:endParaRPr>
          </a:p>
          <a:p>
            <a:pPr marL="1508760" algn="ctr">
              <a:lnSpc>
                <a:spcPts val="3304"/>
              </a:lnSpc>
            </a:pPr>
            <a:r>
              <a:rPr sz="2800" spc="-5" dirty="0">
                <a:latin typeface="Calibri"/>
                <a:cs typeface="Calibri"/>
              </a:rPr>
              <a:t>↓</a:t>
            </a:r>
            <a:endParaRPr sz="2800">
              <a:latin typeface="Calibri"/>
              <a:cs typeface="Calibri"/>
            </a:endParaRPr>
          </a:p>
          <a:p>
            <a:pPr marL="901065">
              <a:lnSpc>
                <a:spcPct val="100000"/>
              </a:lnSpc>
              <a:spcBef>
                <a:spcPts val="25"/>
              </a:spcBef>
            </a:pP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intrastrand </a:t>
            </a:r>
            <a:r>
              <a:rPr sz="2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cross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linkage </a:t>
            </a:r>
            <a:r>
              <a:rPr sz="2800" b="1" dirty="0">
                <a:solidFill>
                  <a:srgbClr val="001F5F"/>
                </a:solidFill>
                <a:latin typeface="Times New Roman"/>
                <a:cs typeface="Times New Roman"/>
              </a:rPr>
              <a:t>by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sz="2800" b="1" dirty="0">
                <a:solidFill>
                  <a:srgbClr val="001F5F"/>
                </a:solidFill>
                <a:latin typeface="Times New Roman"/>
                <a:cs typeface="Times New Roman"/>
              </a:rPr>
              <a:t>platinum</a:t>
            </a:r>
            <a:r>
              <a:rPr sz="2800" b="1" spc="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complex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" y="1491063"/>
            <a:ext cx="854710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Uses: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-</a:t>
            </a:r>
            <a:endParaRPr sz="2400" dirty="0">
              <a:latin typeface="Times New Roman"/>
              <a:cs typeface="Times New Roman"/>
            </a:endParaRPr>
          </a:p>
          <a:p>
            <a:pPr marL="355600" marR="1381125" indent="-342900" algn="l" rtl="0">
              <a:lnSpc>
                <a:spcPts val="2820"/>
              </a:lnSpc>
              <a:spcBef>
                <a:spcPts val="200"/>
              </a:spcBef>
              <a:buClr>
                <a:srgbClr val="00AFEF"/>
              </a:buClr>
              <a:buAutoNum type="arabicPeriod"/>
              <a:tabLst>
                <a:tab pos="355600" algn="l"/>
              </a:tabLst>
            </a:pPr>
            <a:r>
              <a:rPr sz="2400" b="1" dirty="0">
                <a:solidFill>
                  <a:srgbClr val="006FC0"/>
                </a:solidFill>
                <a:latin typeface="Times New Roman"/>
                <a:cs typeface="Times New Roman"/>
              </a:rPr>
              <a:t>Cisplatin </a:t>
            </a:r>
            <a:r>
              <a:rPr sz="24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is used in </a:t>
            </a:r>
            <a:r>
              <a:rPr sz="2400" b="1" dirty="0">
                <a:solidFill>
                  <a:srgbClr val="006FC0"/>
                </a:solidFill>
                <a:latin typeface="Times New Roman"/>
                <a:cs typeface="Times New Roman"/>
              </a:rPr>
              <a:t>combination </a:t>
            </a:r>
            <a:r>
              <a:rPr sz="24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with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bleomycin </a:t>
            </a:r>
            <a:r>
              <a:rPr sz="24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and </a:t>
            </a:r>
            <a:r>
              <a:rPr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vinblastine </a:t>
            </a:r>
            <a:r>
              <a:rPr sz="2400" b="1" dirty="0">
                <a:solidFill>
                  <a:srgbClr val="006FC0"/>
                </a:solidFill>
                <a:latin typeface="Times New Roman"/>
                <a:cs typeface="Times New Roman"/>
              </a:rPr>
              <a:t>for metastatic testicular</a:t>
            </a:r>
            <a:r>
              <a:rPr sz="2400" b="1" spc="-20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6FC0"/>
                </a:solidFill>
                <a:latin typeface="Times New Roman"/>
                <a:cs typeface="Times New Roman"/>
              </a:rPr>
              <a:t>tumors.</a:t>
            </a:r>
            <a:endParaRPr sz="2400" dirty="0">
              <a:latin typeface="Times New Roman"/>
              <a:cs typeface="Times New Roman"/>
            </a:endParaRPr>
          </a:p>
          <a:p>
            <a:pPr marL="355600" marR="5080" indent="-342900" algn="l" rtl="0">
              <a:lnSpc>
                <a:spcPct val="99000"/>
              </a:lnSpc>
              <a:spcBef>
                <a:spcPts val="10"/>
              </a:spcBef>
              <a:buClr>
                <a:srgbClr val="00AFEF"/>
              </a:buClr>
              <a:buAutoNum type="arabicPeriod"/>
              <a:tabLst>
                <a:tab pos="355600" algn="l"/>
              </a:tabLst>
            </a:pPr>
            <a:r>
              <a:rPr sz="24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Used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alone </a:t>
            </a:r>
            <a:r>
              <a:rPr sz="2400" b="1" dirty="0">
                <a:solidFill>
                  <a:srgbClr val="006FC0"/>
                </a:solidFill>
                <a:latin typeface="Times New Roman"/>
                <a:cs typeface="Times New Roman"/>
              </a:rPr>
              <a:t>or </a:t>
            </a:r>
            <a:r>
              <a:rPr sz="24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in </a:t>
            </a:r>
            <a:r>
              <a:rPr sz="2400" b="1" dirty="0">
                <a:solidFill>
                  <a:srgbClr val="006FC0"/>
                </a:solidFill>
                <a:latin typeface="Times New Roman"/>
                <a:cs typeface="Times New Roman"/>
              </a:rPr>
              <a:t>combination </a:t>
            </a:r>
            <a:r>
              <a:rPr sz="24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with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doxorubicin </a:t>
            </a:r>
            <a:r>
              <a:rPr sz="2400" b="1" dirty="0">
                <a:solidFill>
                  <a:srgbClr val="006FC0"/>
                </a:solidFill>
                <a:latin typeface="Times New Roman"/>
                <a:cs typeface="Times New Roman"/>
              </a:rPr>
              <a:t>for metastatic  ovarian tumors, also </a:t>
            </a:r>
            <a:r>
              <a:rPr sz="24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penile </a:t>
            </a:r>
            <a:r>
              <a:rPr sz="2400" b="1" spc="-30" dirty="0">
                <a:solidFill>
                  <a:srgbClr val="006FC0"/>
                </a:solidFill>
                <a:latin typeface="Times New Roman"/>
                <a:cs typeface="Times New Roman"/>
              </a:rPr>
              <a:t>cancer, </a:t>
            </a:r>
            <a:r>
              <a:rPr sz="24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bladder </a:t>
            </a:r>
            <a:r>
              <a:rPr sz="2400" b="1" spc="-30" dirty="0">
                <a:solidFill>
                  <a:srgbClr val="006FC0"/>
                </a:solidFill>
                <a:latin typeface="Times New Roman"/>
                <a:cs typeface="Times New Roman"/>
              </a:rPr>
              <a:t>cancer, </a:t>
            </a:r>
            <a:r>
              <a:rPr sz="2400" b="1" dirty="0">
                <a:solidFill>
                  <a:srgbClr val="006FC0"/>
                </a:solidFill>
                <a:latin typeface="Times New Roman"/>
                <a:cs typeface="Times New Roman"/>
              </a:rPr>
              <a:t>cervical  </a:t>
            </a:r>
            <a:r>
              <a:rPr sz="2400" b="1" spc="-30" dirty="0">
                <a:solidFill>
                  <a:srgbClr val="006FC0"/>
                </a:solidFill>
                <a:latin typeface="Times New Roman"/>
                <a:cs typeface="Times New Roman"/>
              </a:rPr>
              <a:t>cancer, </a:t>
            </a:r>
            <a:r>
              <a:rPr sz="24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head and neck </a:t>
            </a:r>
            <a:r>
              <a:rPr sz="2400" b="1" spc="-30" dirty="0">
                <a:solidFill>
                  <a:srgbClr val="006FC0"/>
                </a:solidFill>
                <a:latin typeface="Times New Roman"/>
                <a:cs typeface="Times New Roman"/>
              </a:rPr>
              <a:t>cancer, </a:t>
            </a:r>
            <a:r>
              <a:rPr sz="24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and small </a:t>
            </a:r>
            <a:r>
              <a:rPr sz="2400" b="1" dirty="0">
                <a:solidFill>
                  <a:srgbClr val="006FC0"/>
                </a:solidFill>
                <a:latin typeface="Times New Roman"/>
                <a:cs typeface="Times New Roman"/>
              </a:rPr>
              <a:t>cell cancer of </a:t>
            </a:r>
            <a:r>
              <a:rPr sz="24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the</a:t>
            </a:r>
            <a:r>
              <a:rPr sz="2400" b="1" spc="-2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lung.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55637" y="1172945"/>
            <a:ext cx="771871" cy="770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76018" y="2512449"/>
            <a:ext cx="5141097" cy="1936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60281" y="1213489"/>
            <a:ext cx="305435" cy="0"/>
          </a:xfrm>
          <a:custGeom>
            <a:avLst/>
            <a:gdLst/>
            <a:ahLst/>
            <a:cxnLst/>
            <a:rect l="l" t="t" r="r" b="b"/>
            <a:pathLst>
              <a:path w="305435">
                <a:moveTo>
                  <a:pt x="304928" y="0"/>
                </a:moveTo>
                <a:lnTo>
                  <a:pt x="0" y="0"/>
                </a:lnTo>
              </a:path>
            </a:pathLst>
          </a:custGeom>
          <a:ln w="119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17584" y="800974"/>
            <a:ext cx="82806" cy="891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37860" y="914549"/>
            <a:ext cx="0" cy="321310"/>
          </a:xfrm>
          <a:custGeom>
            <a:avLst/>
            <a:gdLst/>
            <a:ahLst/>
            <a:cxnLst/>
            <a:rect l="l" t="t" r="r" b="b"/>
            <a:pathLst>
              <a:path h="321309">
                <a:moveTo>
                  <a:pt x="0" y="321258"/>
                </a:moveTo>
                <a:lnTo>
                  <a:pt x="0" y="0"/>
                </a:lnTo>
              </a:path>
            </a:pathLst>
          </a:custGeom>
          <a:ln w="119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82702" y="914549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4">
                <a:moveTo>
                  <a:pt x="0" y="298940"/>
                </a:moveTo>
                <a:lnTo>
                  <a:pt x="0" y="0"/>
                </a:lnTo>
              </a:path>
            </a:pathLst>
          </a:custGeom>
          <a:ln w="119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96084" y="1213489"/>
            <a:ext cx="264795" cy="263525"/>
          </a:xfrm>
          <a:custGeom>
            <a:avLst/>
            <a:gdLst/>
            <a:ahLst/>
            <a:cxnLst/>
            <a:rect l="l" t="t" r="r" b="b"/>
            <a:pathLst>
              <a:path w="264795" h="263525">
                <a:moveTo>
                  <a:pt x="264197" y="0"/>
                </a:moveTo>
                <a:lnTo>
                  <a:pt x="0" y="262983"/>
                </a:lnTo>
              </a:path>
            </a:pathLst>
          </a:custGeom>
          <a:ln w="119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24757" y="1894878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304804" y="0"/>
                </a:moveTo>
                <a:lnTo>
                  <a:pt x="0" y="0"/>
                </a:lnTo>
              </a:path>
            </a:pathLst>
          </a:custGeom>
          <a:ln w="119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81950" y="2226378"/>
            <a:ext cx="82791" cy="891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47179" y="1894878"/>
            <a:ext cx="0" cy="306705"/>
          </a:xfrm>
          <a:custGeom>
            <a:avLst/>
            <a:gdLst/>
            <a:ahLst/>
            <a:cxnLst/>
            <a:rect l="l" t="t" r="r" b="b"/>
            <a:pathLst>
              <a:path h="306705">
                <a:moveTo>
                  <a:pt x="0" y="0"/>
                </a:moveTo>
                <a:lnTo>
                  <a:pt x="0" y="306131"/>
                </a:lnTo>
              </a:path>
            </a:pathLst>
          </a:custGeom>
          <a:ln w="119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02336" y="1821947"/>
            <a:ext cx="0" cy="379095"/>
          </a:xfrm>
          <a:custGeom>
            <a:avLst/>
            <a:gdLst/>
            <a:ahLst/>
            <a:cxnLst/>
            <a:rect l="l" t="t" r="r" b="b"/>
            <a:pathLst>
              <a:path h="379094">
                <a:moveTo>
                  <a:pt x="0" y="0"/>
                </a:moveTo>
                <a:lnTo>
                  <a:pt x="0" y="379063"/>
                </a:lnTo>
              </a:path>
            </a:pathLst>
          </a:custGeom>
          <a:ln w="119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96084" y="1476473"/>
            <a:ext cx="128905" cy="418465"/>
          </a:xfrm>
          <a:custGeom>
            <a:avLst/>
            <a:gdLst/>
            <a:ahLst/>
            <a:cxnLst/>
            <a:rect l="l" t="t" r="r" b="b"/>
            <a:pathLst>
              <a:path w="128904" h="418464">
                <a:moveTo>
                  <a:pt x="128673" y="418405"/>
                </a:moveTo>
                <a:lnTo>
                  <a:pt x="0" y="0"/>
                </a:lnTo>
              </a:path>
            </a:pathLst>
          </a:custGeom>
          <a:ln w="119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03510" y="1157694"/>
            <a:ext cx="193040" cy="319405"/>
          </a:xfrm>
          <a:custGeom>
            <a:avLst/>
            <a:gdLst/>
            <a:ahLst/>
            <a:cxnLst/>
            <a:rect l="l" t="t" r="r" b="b"/>
            <a:pathLst>
              <a:path w="193039" h="319405">
                <a:moveTo>
                  <a:pt x="192573" y="318778"/>
                </a:moveTo>
                <a:lnTo>
                  <a:pt x="0" y="0"/>
                </a:lnTo>
              </a:path>
            </a:pathLst>
          </a:custGeom>
          <a:ln w="119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83273" y="1157694"/>
            <a:ext cx="320675" cy="191770"/>
          </a:xfrm>
          <a:custGeom>
            <a:avLst/>
            <a:gdLst/>
            <a:ahLst/>
            <a:cxnLst/>
            <a:rect l="l" t="t" r="r" b="b"/>
            <a:pathLst>
              <a:path w="320675" h="191769">
                <a:moveTo>
                  <a:pt x="320237" y="0"/>
                </a:moveTo>
                <a:lnTo>
                  <a:pt x="0" y="191564"/>
                </a:lnTo>
              </a:path>
            </a:pathLst>
          </a:custGeom>
          <a:ln w="119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83273" y="1349259"/>
            <a:ext cx="193040" cy="319405"/>
          </a:xfrm>
          <a:custGeom>
            <a:avLst/>
            <a:gdLst/>
            <a:ahLst/>
            <a:cxnLst/>
            <a:rect l="l" t="t" r="r" b="b"/>
            <a:pathLst>
              <a:path w="193039" h="319405">
                <a:moveTo>
                  <a:pt x="0" y="0"/>
                </a:moveTo>
                <a:lnTo>
                  <a:pt x="192511" y="318828"/>
                </a:lnTo>
              </a:path>
            </a:pathLst>
          </a:custGeom>
          <a:ln w="119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75784" y="1476473"/>
            <a:ext cx="320675" cy="191770"/>
          </a:xfrm>
          <a:custGeom>
            <a:avLst/>
            <a:gdLst/>
            <a:ahLst/>
            <a:cxnLst/>
            <a:rect l="l" t="t" r="r" b="b"/>
            <a:pathLst>
              <a:path w="320675" h="191769">
                <a:moveTo>
                  <a:pt x="0" y="191614"/>
                </a:moveTo>
                <a:lnTo>
                  <a:pt x="320299" y="0"/>
                </a:lnTo>
              </a:path>
            </a:pathLst>
          </a:custGeom>
          <a:ln w="119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78463" y="3643533"/>
            <a:ext cx="119380" cy="125730"/>
          </a:xfrm>
          <a:custGeom>
            <a:avLst/>
            <a:gdLst/>
            <a:ahLst/>
            <a:cxnLst/>
            <a:rect l="l" t="t" r="r" b="b"/>
            <a:pathLst>
              <a:path w="119380" h="125729">
                <a:moveTo>
                  <a:pt x="85456" y="0"/>
                </a:moveTo>
                <a:lnTo>
                  <a:pt x="80481" y="0"/>
                </a:lnTo>
                <a:lnTo>
                  <a:pt x="70651" y="695"/>
                </a:lnTo>
                <a:lnTo>
                  <a:pt x="31649" y="17107"/>
                </a:lnTo>
                <a:lnTo>
                  <a:pt x="5946" y="49312"/>
                </a:lnTo>
                <a:lnTo>
                  <a:pt x="0" y="77986"/>
                </a:lnTo>
                <a:lnTo>
                  <a:pt x="829" y="88037"/>
                </a:lnTo>
                <a:lnTo>
                  <a:pt x="28681" y="122110"/>
                </a:lnTo>
                <a:lnTo>
                  <a:pt x="48325" y="125387"/>
                </a:lnTo>
                <a:lnTo>
                  <a:pt x="56139" y="124967"/>
                </a:lnTo>
                <a:lnTo>
                  <a:pt x="48236" y="115192"/>
                </a:lnTo>
                <a:lnTo>
                  <a:pt x="41380" y="112544"/>
                </a:lnTo>
                <a:lnTo>
                  <a:pt x="36376" y="107248"/>
                </a:lnTo>
                <a:lnTo>
                  <a:pt x="31372" y="101819"/>
                </a:lnTo>
                <a:lnTo>
                  <a:pt x="28870" y="94140"/>
                </a:lnTo>
                <a:lnTo>
                  <a:pt x="28870" y="83944"/>
                </a:lnTo>
                <a:lnTo>
                  <a:pt x="40163" y="39601"/>
                </a:lnTo>
                <a:lnTo>
                  <a:pt x="68511" y="9880"/>
                </a:lnTo>
                <a:lnTo>
                  <a:pt x="80747" y="7282"/>
                </a:lnTo>
                <a:lnTo>
                  <a:pt x="117518" y="7282"/>
                </a:lnTo>
                <a:lnTo>
                  <a:pt x="118105" y="4766"/>
                </a:lnTo>
                <a:lnTo>
                  <a:pt x="105468" y="4766"/>
                </a:lnTo>
                <a:lnTo>
                  <a:pt x="102833" y="4236"/>
                </a:lnTo>
                <a:lnTo>
                  <a:pt x="91644" y="1059"/>
                </a:lnTo>
                <a:lnTo>
                  <a:pt x="85456" y="0"/>
                </a:lnTo>
                <a:close/>
              </a:path>
              <a:path w="119380" h="125729">
                <a:moveTo>
                  <a:pt x="98069" y="95729"/>
                </a:moveTo>
                <a:lnTo>
                  <a:pt x="93806" y="95729"/>
                </a:lnTo>
                <a:lnTo>
                  <a:pt x="87883" y="102614"/>
                </a:lnTo>
                <a:lnTo>
                  <a:pt x="82021" y="107513"/>
                </a:lnTo>
                <a:lnTo>
                  <a:pt x="76217" y="110558"/>
                </a:lnTo>
                <a:lnTo>
                  <a:pt x="70413" y="113736"/>
                </a:lnTo>
                <a:lnTo>
                  <a:pt x="63988" y="115192"/>
                </a:lnTo>
                <a:lnTo>
                  <a:pt x="80862" y="115192"/>
                </a:lnTo>
                <a:lnTo>
                  <a:pt x="81422" y="114795"/>
                </a:lnTo>
                <a:lnTo>
                  <a:pt x="86999" y="109631"/>
                </a:lnTo>
                <a:lnTo>
                  <a:pt x="92548" y="103276"/>
                </a:lnTo>
                <a:lnTo>
                  <a:pt x="98069" y="95729"/>
                </a:lnTo>
                <a:close/>
              </a:path>
              <a:path w="119380" h="125729">
                <a:moveTo>
                  <a:pt x="117518" y="7282"/>
                </a:moveTo>
                <a:lnTo>
                  <a:pt x="88328" y="7282"/>
                </a:lnTo>
                <a:lnTo>
                  <a:pt x="94475" y="9797"/>
                </a:lnTo>
                <a:lnTo>
                  <a:pt x="99187" y="14961"/>
                </a:lnTo>
                <a:lnTo>
                  <a:pt x="103885" y="19993"/>
                </a:lnTo>
                <a:lnTo>
                  <a:pt x="106453" y="27805"/>
                </a:lnTo>
                <a:lnTo>
                  <a:pt x="106866" y="38132"/>
                </a:lnTo>
                <a:lnTo>
                  <a:pt x="110326" y="38132"/>
                </a:lnTo>
                <a:lnTo>
                  <a:pt x="117518" y="7282"/>
                </a:lnTo>
                <a:close/>
              </a:path>
              <a:path w="119380" h="125729">
                <a:moveTo>
                  <a:pt x="119216" y="0"/>
                </a:moveTo>
                <a:lnTo>
                  <a:pt x="115929" y="0"/>
                </a:lnTo>
                <a:lnTo>
                  <a:pt x="112908" y="3177"/>
                </a:lnTo>
                <a:lnTo>
                  <a:pt x="109913" y="4766"/>
                </a:lnTo>
                <a:lnTo>
                  <a:pt x="118105" y="4766"/>
                </a:lnTo>
                <a:lnTo>
                  <a:pt x="1192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04613" y="3643533"/>
            <a:ext cx="50800" cy="125730"/>
          </a:xfrm>
          <a:custGeom>
            <a:avLst/>
            <a:gdLst/>
            <a:ahLst/>
            <a:cxnLst/>
            <a:rect l="l" t="t" r="r" b="b"/>
            <a:pathLst>
              <a:path w="50800" h="125729">
                <a:moveTo>
                  <a:pt x="40897" y="0"/>
                </a:moveTo>
                <a:lnTo>
                  <a:pt x="33617" y="0"/>
                </a:lnTo>
                <a:lnTo>
                  <a:pt x="30543" y="1324"/>
                </a:lnTo>
                <a:lnTo>
                  <a:pt x="25512" y="6355"/>
                </a:lnTo>
                <a:lnTo>
                  <a:pt x="24261" y="9400"/>
                </a:lnTo>
                <a:lnTo>
                  <a:pt x="24261" y="16683"/>
                </a:lnTo>
                <a:lnTo>
                  <a:pt x="25526" y="19728"/>
                </a:lnTo>
                <a:lnTo>
                  <a:pt x="30623" y="24759"/>
                </a:lnTo>
                <a:lnTo>
                  <a:pt x="33670" y="26083"/>
                </a:lnTo>
                <a:lnTo>
                  <a:pt x="40844" y="26083"/>
                </a:lnTo>
                <a:lnTo>
                  <a:pt x="43918" y="24759"/>
                </a:lnTo>
                <a:lnTo>
                  <a:pt x="49015" y="19728"/>
                </a:lnTo>
                <a:lnTo>
                  <a:pt x="50280" y="16683"/>
                </a:lnTo>
                <a:lnTo>
                  <a:pt x="50280" y="9400"/>
                </a:lnTo>
                <a:lnTo>
                  <a:pt x="49029" y="6355"/>
                </a:lnTo>
                <a:lnTo>
                  <a:pt x="43998" y="1324"/>
                </a:lnTo>
                <a:lnTo>
                  <a:pt x="40897" y="0"/>
                </a:lnTo>
                <a:close/>
              </a:path>
              <a:path w="50800" h="125729">
                <a:moveTo>
                  <a:pt x="40319" y="48989"/>
                </a:moveTo>
                <a:lnTo>
                  <a:pt x="11285" y="48989"/>
                </a:lnTo>
                <a:lnTo>
                  <a:pt x="12829" y="49519"/>
                </a:lnTo>
                <a:lnTo>
                  <a:pt x="13947" y="50446"/>
                </a:lnTo>
                <a:lnTo>
                  <a:pt x="15078" y="51505"/>
                </a:lnTo>
                <a:lnTo>
                  <a:pt x="15637" y="52697"/>
                </a:lnTo>
                <a:lnTo>
                  <a:pt x="15637" y="56007"/>
                </a:lnTo>
                <a:lnTo>
                  <a:pt x="15052" y="59052"/>
                </a:lnTo>
                <a:lnTo>
                  <a:pt x="13867" y="63157"/>
                </a:lnTo>
                <a:lnTo>
                  <a:pt x="1395" y="105791"/>
                </a:lnTo>
                <a:lnTo>
                  <a:pt x="505" y="108704"/>
                </a:lnTo>
                <a:lnTo>
                  <a:pt x="48" y="111220"/>
                </a:lnTo>
                <a:lnTo>
                  <a:pt x="0" y="117046"/>
                </a:lnTo>
                <a:lnTo>
                  <a:pt x="1144" y="119694"/>
                </a:lnTo>
                <a:lnTo>
                  <a:pt x="3420" y="121812"/>
                </a:lnTo>
                <a:lnTo>
                  <a:pt x="5709" y="124063"/>
                </a:lnTo>
                <a:lnTo>
                  <a:pt x="8770" y="125122"/>
                </a:lnTo>
                <a:lnTo>
                  <a:pt x="12616" y="125122"/>
                </a:lnTo>
                <a:lnTo>
                  <a:pt x="20065" y="123660"/>
                </a:lnTo>
                <a:lnTo>
                  <a:pt x="27301" y="119280"/>
                </a:lnTo>
                <a:lnTo>
                  <a:pt x="33157" y="113206"/>
                </a:lnTo>
                <a:lnTo>
                  <a:pt x="24913" y="113206"/>
                </a:lnTo>
                <a:lnTo>
                  <a:pt x="24341" y="112941"/>
                </a:lnTo>
                <a:lnTo>
                  <a:pt x="23276" y="111882"/>
                </a:lnTo>
                <a:lnTo>
                  <a:pt x="23117" y="111485"/>
                </a:lnTo>
                <a:lnTo>
                  <a:pt x="23010" y="109499"/>
                </a:lnTo>
                <a:lnTo>
                  <a:pt x="23516" y="107115"/>
                </a:lnTo>
                <a:lnTo>
                  <a:pt x="24527" y="103540"/>
                </a:lnTo>
                <a:lnTo>
                  <a:pt x="40319" y="48989"/>
                </a:lnTo>
                <a:close/>
              </a:path>
              <a:path w="50800" h="125729">
                <a:moveTo>
                  <a:pt x="38116" y="100098"/>
                </a:moveTo>
                <a:lnTo>
                  <a:pt x="34389" y="105791"/>
                </a:lnTo>
                <a:lnTo>
                  <a:pt x="31182" y="109763"/>
                </a:lnTo>
                <a:lnTo>
                  <a:pt x="28396" y="111996"/>
                </a:lnTo>
                <a:lnTo>
                  <a:pt x="27509" y="112809"/>
                </a:lnTo>
                <a:lnTo>
                  <a:pt x="26510" y="113206"/>
                </a:lnTo>
                <a:lnTo>
                  <a:pt x="33157" y="113206"/>
                </a:lnTo>
                <a:lnTo>
                  <a:pt x="34324" y="111996"/>
                </a:lnTo>
                <a:lnTo>
                  <a:pt x="41137" y="101819"/>
                </a:lnTo>
                <a:lnTo>
                  <a:pt x="38116" y="100098"/>
                </a:lnTo>
                <a:close/>
              </a:path>
              <a:path w="50800" h="125729">
                <a:moveTo>
                  <a:pt x="42734" y="40648"/>
                </a:moveTo>
                <a:lnTo>
                  <a:pt x="37410" y="40648"/>
                </a:lnTo>
                <a:lnTo>
                  <a:pt x="7293" y="45547"/>
                </a:lnTo>
                <a:lnTo>
                  <a:pt x="6135" y="49122"/>
                </a:lnTo>
                <a:lnTo>
                  <a:pt x="7373" y="48989"/>
                </a:lnTo>
                <a:lnTo>
                  <a:pt x="40319" y="48989"/>
                </a:lnTo>
                <a:lnTo>
                  <a:pt x="42734" y="406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55453" y="3684182"/>
            <a:ext cx="67945" cy="85090"/>
          </a:xfrm>
          <a:custGeom>
            <a:avLst/>
            <a:gdLst/>
            <a:ahLst/>
            <a:cxnLst/>
            <a:rect l="l" t="t" r="r" b="b"/>
            <a:pathLst>
              <a:path w="67944" h="85089">
                <a:moveTo>
                  <a:pt x="7200" y="55080"/>
                </a:moveTo>
                <a:lnTo>
                  <a:pt x="4351" y="55080"/>
                </a:lnTo>
                <a:lnTo>
                  <a:pt x="0" y="84474"/>
                </a:lnTo>
                <a:lnTo>
                  <a:pt x="3287" y="84474"/>
                </a:lnTo>
                <a:lnTo>
                  <a:pt x="4298" y="83018"/>
                </a:lnTo>
                <a:lnTo>
                  <a:pt x="5217" y="82091"/>
                </a:lnTo>
                <a:lnTo>
                  <a:pt x="6042" y="81694"/>
                </a:lnTo>
                <a:lnTo>
                  <a:pt x="6867" y="81164"/>
                </a:lnTo>
                <a:lnTo>
                  <a:pt x="8025" y="81032"/>
                </a:lnTo>
                <a:lnTo>
                  <a:pt x="43627" y="81032"/>
                </a:lnTo>
                <a:lnTo>
                  <a:pt x="45156" y="80237"/>
                </a:lnTo>
                <a:lnTo>
                  <a:pt x="26178" y="80237"/>
                </a:lnTo>
                <a:lnTo>
                  <a:pt x="23276" y="79310"/>
                </a:lnTo>
                <a:lnTo>
                  <a:pt x="20255" y="77457"/>
                </a:lnTo>
                <a:lnTo>
                  <a:pt x="17234" y="75735"/>
                </a:lnTo>
                <a:lnTo>
                  <a:pt x="14825" y="73352"/>
                </a:lnTo>
                <a:lnTo>
                  <a:pt x="11205" y="67261"/>
                </a:lnTo>
                <a:lnTo>
                  <a:pt x="9262" y="62098"/>
                </a:lnTo>
                <a:lnTo>
                  <a:pt x="7200" y="55080"/>
                </a:lnTo>
                <a:close/>
              </a:path>
              <a:path w="67944" h="85089">
                <a:moveTo>
                  <a:pt x="43627" y="81032"/>
                </a:moveTo>
                <a:lnTo>
                  <a:pt x="11165" y="81032"/>
                </a:lnTo>
                <a:lnTo>
                  <a:pt x="13654" y="81429"/>
                </a:lnTo>
                <a:lnTo>
                  <a:pt x="21999" y="83812"/>
                </a:lnTo>
                <a:lnTo>
                  <a:pt x="26231" y="84474"/>
                </a:lnTo>
                <a:lnTo>
                  <a:pt x="34762" y="84474"/>
                </a:lnTo>
                <a:lnTo>
                  <a:pt x="39659" y="83150"/>
                </a:lnTo>
                <a:lnTo>
                  <a:pt x="43627" y="81032"/>
                </a:lnTo>
                <a:close/>
              </a:path>
              <a:path w="67944" h="85089">
                <a:moveTo>
                  <a:pt x="42760" y="0"/>
                </a:moveTo>
                <a:lnTo>
                  <a:pt x="30676" y="0"/>
                </a:lnTo>
                <a:lnTo>
                  <a:pt x="24155" y="2118"/>
                </a:lnTo>
                <a:lnTo>
                  <a:pt x="14852" y="10592"/>
                </a:lnTo>
                <a:lnTo>
                  <a:pt x="12523" y="16021"/>
                </a:lnTo>
                <a:lnTo>
                  <a:pt x="12523" y="26083"/>
                </a:lnTo>
                <a:lnTo>
                  <a:pt x="33551" y="55212"/>
                </a:lnTo>
                <a:lnTo>
                  <a:pt x="36758" y="59185"/>
                </a:lnTo>
                <a:lnTo>
                  <a:pt x="39540" y="64481"/>
                </a:lnTo>
                <a:lnTo>
                  <a:pt x="40245" y="67129"/>
                </a:lnTo>
                <a:lnTo>
                  <a:pt x="40245" y="72690"/>
                </a:lnTo>
                <a:lnTo>
                  <a:pt x="39180" y="75073"/>
                </a:lnTo>
                <a:lnTo>
                  <a:pt x="37038" y="77192"/>
                </a:lnTo>
                <a:lnTo>
                  <a:pt x="34908" y="79178"/>
                </a:lnTo>
                <a:lnTo>
                  <a:pt x="32220" y="80237"/>
                </a:lnTo>
                <a:lnTo>
                  <a:pt x="45156" y="80237"/>
                </a:lnTo>
                <a:lnTo>
                  <a:pt x="49082" y="78251"/>
                </a:lnTo>
                <a:lnTo>
                  <a:pt x="52622" y="74808"/>
                </a:lnTo>
                <a:lnTo>
                  <a:pt x="57360" y="66599"/>
                </a:lnTo>
                <a:lnTo>
                  <a:pt x="58544" y="62098"/>
                </a:lnTo>
                <a:lnTo>
                  <a:pt x="58544" y="53226"/>
                </a:lnTo>
                <a:lnTo>
                  <a:pt x="35800" y="21846"/>
                </a:lnTo>
                <a:lnTo>
                  <a:pt x="34083" y="19595"/>
                </a:lnTo>
                <a:lnTo>
                  <a:pt x="33311" y="18007"/>
                </a:lnTo>
                <a:lnTo>
                  <a:pt x="32539" y="16285"/>
                </a:lnTo>
                <a:lnTo>
                  <a:pt x="32183" y="14696"/>
                </a:lnTo>
                <a:lnTo>
                  <a:pt x="32153" y="10460"/>
                </a:lnTo>
                <a:lnTo>
                  <a:pt x="33045" y="8473"/>
                </a:lnTo>
                <a:lnTo>
                  <a:pt x="36598" y="5296"/>
                </a:lnTo>
                <a:lnTo>
                  <a:pt x="38848" y="4501"/>
                </a:lnTo>
                <a:lnTo>
                  <a:pt x="67138" y="4501"/>
                </a:lnTo>
                <a:lnTo>
                  <a:pt x="67365" y="2912"/>
                </a:lnTo>
                <a:lnTo>
                  <a:pt x="57387" y="2912"/>
                </a:lnTo>
                <a:lnTo>
                  <a:pt x="55257" y="2648"/>
                </a:lnTo>
                <a:lnTo>
                  <a:pt x="47259" y="662"/>
                </a:lnTo>
                <a:lnTo>
                  <a:pt x="42760" y="0"/>
                </a:lnTo>
                <a:close/>
              </a:path>
              <a:path w="67944" h="85089">
                <a:moveTo>
                  <a:pt x="67138" y="4501"/>
                </a:moveTo>
                <a:lnTo>
                  <a:pt x="46021" y="4501"/>
                </a:lnTo>
                <a:lnTo>
                  <a:pt x="50173" y="6620"/>
                </a:lnTo>
                <a:lnTo>
                  <a:pt x="54059" y="10592"/>
                </a:lnTo>
                <a:lnTo>
                  <a:pt x="57932" y="14696"/>
                </a:lnTo>
                <a:lnTo>
                  <a:pt x="60115" y="20258"/>
                </a:lnTo>
                <a:lnTo>
                  <a:pt x="60581" y="27407"/>
                </a:lnTo>
                <a:lnTo>
                  <a:pt x="63868" y="27407"/>
                </a:lnTo>
                <a:lnTo>
                  <a:pt x="67138" y="4501"/>
                </a:lnTo>
                <a:close/>
              </a:path>
              <a:path w="67944" h="85089">
                <a:moveTo>
                  <a:pt x="67781" y="0"/>
                </a:moveTo>
                <a:lnTo>
                  <a:pt x="64587" y="0"/>
                </a:lnTo>
                <a:lnTo>
                  <a:pt x="63163" y="1986"/>
                </a:lnTo>
                <a:lnTo>
                  <a:pt x="61299" y="2912"/>
                </a:lnTo>
                <a:lnTo>
                  <a:pt x="67365" y="2912"/>
                </a:lnTo>
                <a:lnTo>
                  <a:pt x="6778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831858" y="3640356"/>
            <a:ext cx="908877" cy="16749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470198" y="3007856"/>
            <a:ext cx="1004939" cy="37033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4935" y="3277168"/>
            <a:ext cx="823808" cy="82366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529867" y="3321789"/>
            <a:ext cx="338455" cy="0"/>
          </a:xfrm>
          <a:custGeom>
            <a:avLst/>
            <a:gdLst/>
            <a:ahLst/>
            <a:cxnLst/>
            <a:rect l="l" t="t" r="r" b="b"/>
            <a:pathLst>
              <a:path w="338454">
                <a:moveTo>
                  <a:pt x="0" y="0"/>
                </a:moveTo>
                <a:lnTo>
                  <a:pt x="338307" y="0"/>
                </a:lnTo>
              </a:path>
            </a:pathLst>
          </a:custGeom>
          <a:ln w="127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490613" y="2879952"/>
            <a:ext cx="89155" cy="9599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512299" y="2997263"/>
            <a:ext cx="0" cy="354965"/>
          </a:xfrm>
          <a:custGeom>
            <a:avLst/>
            <a:gdLst/>
            <a:ahLst/>
            <a:cxnLst/>
            <a:rect l="l" t="t" r="r" b="b"/>
            <a:pathLst>
              <a:path h="354964">
                <a:moveTo>
                  <a:pt x="0" y="0"/>
                </a:moveTo>
                <a:lnTo>
                  <a:pt x="0" y="354713"/>
                </a:lnTo>
              </a:path>
            </a:pathLst>
          </a:custGeom>
          <a:ln w="127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560211" y="2997263"/>
            <a:ext cx="0" cy="331470"/>
          </a:xfrm>
          <a:custGeom>
            <a:avLst/>
            <a:gdLst/>
            <a:ahLst/>
            <a:cxnLst/>
            <a:rect l="l" t="t" r="r" b="b"/>
            <a:pathLst>
              <a:path h="331470">
                <a:moveTo>
                  <a:pt x="0" y="0"/>
                </a:moveTo>
                <a:lnTo>
                  <a:pt x="0" y="330880"/>
                </a:lnTo>
              </a:path>
            </a:pathLst>
          </a:custGeom>
          <a:ln w="127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46924" y="3314771"/>
            <a:ext cx="296545" cy="295275"/>
          </a:xfrm>
          <a:custGeom>
            <a:avLst/>
            <a:gdLst/>
            <a:ahLst/>
            <a:cxnLst/>
            <a:rect l="l" t="t" r="r" b="b"/>
            <a:pathLst>
              <a:path w="296545" h="295275">
                <a:moveTo>
                  <a:pt x="291327" y="0"/>
                </a:moveTo>
                <a:lnTo>
                  <a:pt x="287334" y="0"/>
                </a:lnTo>
                <a:lnTo>
                  <a:pt x="0" y="285862"/>
                </a:lnTo>
                <a:lnTo>
                  <a:pt x="0" y="289967"/>
                </a:lnTo>
                <a:lnTo>
                  <a:pt x="2528" y="292350"/>
                </a:lnTo>
                <a:lnTo>
                  <a:pt x="5057" y="294866"/>
                </a:lnTo>
                <a:lnTo>
                  <a:pt x="9049" y="294866"/>
                </a:lnTo>
                <a:lnTo>
                  <a:pt x="296384" y="9003"/>
                </a:lnTo>
                <a:lnTo>
                  <a:pt x="296384" y="5031"/>
                </a:lnTo>
                <a:lnTo>
                  <a:pt x="2913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385068" y="4049474"/>
            <a:ext cx="338455" cy="0"/>
          </a:xfrm>
          <a:custGeom>
            <a:avLst/>
            <a:gdLst/>
            <a:ahLst/>
            <a:cxnLst/>
            <a:rect l="l" t="t" r="r" b="b"/>
            <a:pathLst>
              <a:path w="338454">
                <a:moveTo>
                  <a:pt x="0" y="0"/>
                </a:moveTo>
                <a:lnTo>
                  <a:pt x="338173" y="0"/>
                </a:lnTo>
              </a:path>
            </a:pathLst>
          </a:custGeom>
          <a:ln w="127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345675" y="4402070"/>
            <a:ext cx="89165" cy="959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415412" y="4043119"/>
            <a:ext cx="0" cy="34099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678"/>
                </a:lnTo>
              </a:path>
            </a:pathLst>
          </a:custGeom>
          <a:ln w="127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367501" y="3965252"/>
            <a:ext cx="0" cy="419100"/>
          </a:xfrm>
          <a:custGeom>
            <a:avLst/>
            <a:gdLst/>
            <a:ahLst/>
            <a:cxnLst/>
            <a:rect l="l" t="t" r="r" b="b"/>
            <a:pathLst>
              <a:path h="419100">
                <a:moveTo>
                  <a:pt x="0" y="0"/>
                </a:moveTo>
                <a:lnTo>
                  <a:pt x="0" y="418546"/>
                </a:lnTo>
              </a:path>
            </a:pathLst>
          </a:custGeom>
          <a:ln w="127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46791" y="3595603"/>
            <a:ext cx="151765" cy="461009"/>
          </a:xfrm>
          <a:custGeom>
            <a:avLst/>
            <a:gdLst/>
            <a:ahLst/>
            <a:cxnLst/>
            <a:rect l="l" t="t" r="r" b="b"/>
            <a:pathLst>
              <a:path w="151764" h="461010">
                <a:moveTo>
                  <a:pt x="8650" y="0"/>
                </a:moveTo>
                <a:lnTo>
                  <a:pt x="5323" y="926"/>
                </a:lnTo>
                <a:lnTo>
                  <a:pt x="1863" y="1986"/>
                </a:lnTo>
                <a:lnTo>
                  <a:pt x="0" y="5561"/>
                </a:lnTo>
                <a:lnTo>
                  <a:pt x="1064" y="8871"/>
                </a:lnTo>
                <a:lnTo>
                  <a:pt x="138543" y="455738"/>
                </a:lnTo>
                <a:lnTo>
                  <a:pt x="139608" y="459088"/>
                </a:lnTo>
                <a:lnTo>
                  <a:pt x="143068" y="460982"/>
                </a:lnTo>
                <a:lnTo>
                  <a:pt x="149855" y="458929"/>
                </a:lnTo>
                <a:lnTo>
                  <a:pt x="151719" y="455368"/>
                </a:lnTo>
                <a:lnTo>
                  <a:pt x="150787" y="452018"/>
                </a:lnTo>
                <a:lnTo>
                  <a:pt x="13308" y="5163"/>
                </a:lnTo>
                <a:lnTo>
                  <a:pt x="12243" y="1853"/>
                </a:lnTo>
                <a:lnTo>
                  <a:pt x="86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041039" y="3254924"/>
            <a:ext cx="220345" cy="355600"/>
          </a:xfrm>
          <a:custGeom>
            <a:avLst/>
            <a:gdLst/>
            <a:ahLst/>
            <a:cxnLst/>
            <a:rect l="l" t="t" r="r" b="b"/>
            <a:pathLst>
              <a:path w="220345" h="355600">
                <a:moveTo>
                  <a:pt x="6920" y="0"/>
                </a:moveTo>
                <a:lnTo>
                  <a:pt x="3992" y="1853"/>
                </a:lnTo>
                <a:lnTo>
                  <a:pt x="931" y="3707"/>
                </a:lnTo>
                <a:lnTo>
                  <a:pt x="0" y="7547"/>
                </a:lnTo>
                <a:lnTo>
                  <a:pt x="1730" y="10592"/>
                </a:lnTo>
                <a:lnTo>
                  <a:pt x="207482" y="351006"/>
                </a:lnTo>
                <a:lnTo>
                  <a:pt x="209212" y="354051"/>
                </a:lnTo>
                <a:lnTo>
                  <a:pt x="213205" y="354978"/>
                </a:lnTo>
                <a:lnTo>
                  <a:pt x="216266" y="353257"/>
                </a:lnTo>
                <a:lnTo>
                  <a:pt x="219194" y="351403"/>
                </a:lnTo>
                <a:lnTo>
                  <a:pt x="220258" y="347431"/>
                </a:lnTo>
                <a:lnTo>
                  <a:pt x="218395" y="344518"/>
                </a:lnTo>
                <a:lnTo>
                  <a:pt x="12776" y="3972"/>
                </a:lnTo>
                <a:lnTo>
                  <a:pt x="10913" y="1059"/>
                </a:lnTo>
                <a:lnTo>
                  <a:pt x="69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698739" y="3254924"/>
            <a:ext cx="356870" cy="219710"/>
          </a:xfrm>
          <a:custGeom>
            <a:avLst/>
            <a:gdLst/>
            <a:ahLst/>
            <a:cxnLst/>
            <a:rect l="l" t="t" r="r" b="b"/>
            <a:pathLst>
              <a:path w="356870" h="219710">
                <a:moveTo>
                  <a:pt x="349220" y="0"/>
                </a:moveTo>
                <a:lnTo>
                  <a:pt x="346292" y="1853"/>
                </a:lnTo>
                <a:lnTo>
                  <a:pt x="3992" y="206419"/>
                </a:lnTo>
                <a:lnTo>
                  <a:pt x="1064" y="208273"/>
                </a:lnTo>
                <a:lnTo>
                  <a:pt x="0" y="212245"/>
                </a:lnTo>
                <a:lnTo>
                  <a:pt x="1863" y="215158"/>
                </a:lnTo>
                <a:lnTo>
                  <a:pt x="3726" y="218203"/>
                </a:lnTo>
                <a:lnTo>
                  <a:pt x="7585" y="219130"/>
                </a:lnTo>
                <a:lnTo>
                  <a:pt x="10646" y="217409"/>
                </a:lnTo>
                <a:lnTo>
                  <a:pt x="352813" y="12710"/>
                </a:lnTo>
                <a:lnTo>
                  <a:pt x="355874" y="10989"/>
                </a:lnTo>
                <a:lnTo>
                  <a:pt x="356806" y="7017"/>
                </a:lnTo>
                <a:lnTo>
                  <a:pt x="355075" y="3972"/>
                </a:lnTo>
                <a:lnTo>
                  <a:pt x="353212" y="1059"/>
                </a:lnTo>
                <a:lnTo>
                  <a:pt x="349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698739" y="3459622"/>
            <a:ext cx="220345" cy="355600"/>
          </a:xfrm>
          <a:custGeom>
            <a:avLst/>
            <a:gdLst/>
            <a:ahLst/>
            <a:cxnLst/>
            <a:rect l="l" t="t" r="r" b="b"/>
            <a:pathLst>
              <a:path w="220345" h="355600">
                <a:moveTo>
                  <a:pt x="7053" y="0"/>
                </a:moveTo>
                <a:lnTo>
                  <a:pt x="3992" y="1721"/>
                </a:lnTo>
                <a:lnTo>
                  <a:pt x="1064" y="3574"/>
                </a:lnTo>
                <a:lnTo>
                  <a:pt x="0" y="7547"/>
                </a:lnTo>
                <a:lnTo>
                  <a:pt x="1863" y="10460"/>
                </a:lnTo>
                <a:lnTo>
                  <a:pt x="207482" y="351006"/>
                </a:lnTo>
                <a:lnTo>
                  <a:pt x="209345" y="353919"/>
                </a:lnTo>
                <a:lnTo>
                  <a:pt x="213338" y="354978"/>
                </a:lnTo>
                <a:lnTo>
                  <a:pt x="216266" y="353124"/>
                </a:lnTo>
                <a:lnTo>
                  <a:pt x="219327" y="351271"/>
                </a:lnTo>
                <a:lnTo>
                  <a:pt x="220258" y="347431"/>
                </a:lnTo>
                <a:lnTo>
                  <a:pt x="218528" y="344386"/>
                </a:lnTo>
                <a:lnTo>
                  <a:pt x="12776" y="3972"/>
                </a:lnTo>
                <a:lnTo>
                  <a:pt x="11046" y="926"/>
                </a:lnTo>
                <a:lnTo>
                  <a:pt x="70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904491" y="3595470"/>
            <a:ext cx="356870" cy="219710"/>
          </a:xfrm>
          <a:custGeom>
            <a:avLst/>
            <a:gdLst/>
            <a:ahLst/>
            <a:cxnLst/>
            <a:rect l="l" t="t" r="r" b="b"/>
            <a:pathLst>
              <a:path w="356870" h="219710">
                <a:moveTo>
                  <a:pt x="349220" y="0"/>
                </a:moveTo>
                <a:lnTo>
                  <a:pt x="346159" y="1721"/>
                </a:lnTo>
                <a:lnTo>
                  <a:pt x="3992" y="206419"/>
                </a:lnTo>
                <a:lnTo>
                  <a:pt x="931" y="208141"/>
                </a:lnTo>
                <a:lnTo>
                  <a:pt x="0" y="212113"/>
                </a:lnTo>
                <a:lnTo>
                  <a:pt x="1730" y="215158"/>
                </a:lnTo>
                <a:lnTo>
                  <a:pt x="3593" y="218071"/>
                </a:lnTo>
                <a:lnTo>
                  <a:pt x="7585" y="219130"/>
                </a:lnTo>
                <a:lnTo>
                  <a:pt x="10513" y="217277"/>
                </a:lnTo>
                <a:lnTo>
                  <a:pt x="352813" y="12710"/>
                </a:lnTo>
                <a:lnTo>
                  <a:pt x="355741" y="10857"/>
                </a:lnTo>
                <a:lnTo>
                  <a:pt x="356806" y="6885"/>
                </a:lnTo>
                <a:lnTo>
                  <a:pt x="354942" y="3972"/>
                </a:lnTo>
                <a:lnTo>
                  <a:pt x="353079" y="926"/>
                </a:lnTo>
                <a:lnTo>
                  <a:pt x="349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838035" y="3793151"/>
            <a:ext cx="3833037" cy="144879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846051" y="4299522"/>
            <a:ext cx="306898" cy="13774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706693" y="3874845"/>
            <a:ext cx="108998" cy="10589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702716" y="4040799"/>
            <a:ext cx="33020" cy="12065"/>
          </a:xfrm>
          <a:custGeom>
            <a:avLst/>
            <a:gdLst/>
            <a:ahLst/>
            <a:cxnLst/>
            <a:rect l="l" t="t" r="r" b="b"/>
            <a:pathLst>
              <a:path w="33020" h="12064">
                <a:moveTo>
                  <a:pt x="0" y="11641"/>
                </a:moveTo>
                <a:lnTo>
                  <a:pt x="32956" y="11641"/>
                </a:lnTo>
                <a:lnTo>
                  <a:pt x="32956" y="0"/>
                </a:lnTo>
                <a:lnTo>
                  <a:pt x="0" y="0"/>
                </a:lnTo>
                <a:lnTo>
                  <a:pt x="0" y="116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254198" y="3641812"/>
            <a:ext cx="1619250" cy="0"/>
          </a:xfrm>
          <a:custGeom>
            <a:avLst/>
            <a:gdLst/>
            <a:ahLst/>
            <a:cxnLst/>
            <a:rect l="l" t="t" r="r" b="b"/>
            <a:pathLst>
              <a:path w="1619250">
                <a:moveTo>
                  <a:pt x="0" y="0"/>
                </a:moveTo>
                <a:lnTo>
                  <a:pt x="1618869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53399" y="3642606"/>
            <a:ext cx="1622425" cy="0"/>
          </a:xfrm>
          <a:custGeom>
            <a:avLst/>
            <a:gdLst/>
            <a:ahLst/>
            <a:cxnLst/>
            <a:rect l="l" t="t" r="r" b="b"/>
            <a:pathLst>
              <a:path w="1622425">
                <a:moveTo>
                  <a:pt x="0" y="0"/>
                </a:moveTo>
                <a:lnTo>
                  <a:pt x="1621930" y="0"/>
                </a:lnTo>
              </a:path>
            </a:pathLst>
          </a:custGeom>
          <a:ln w="1271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856645" y="3606857"/>
            <a:ext cx="134382" cy="7004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>
            <a:spLocks noGrp="1"/>
          </p:cNvSpPr>
          <p:nvPr>
            <p:ph type="title"/>
          </p:nvPr>
        </p:nvSpPr>
        <p:spPr>
          <a:xfrm>
            <a:off x="114096" y="252221"/>
            <a:ext cx="229425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1">
              <a:lnSpc>
                <a:spcPct val="100000"/>
              </a:lnSpc>
              <a:spcBef>
                <a:spcPts val="100"/>
              </a:spcBef>
            </a:pPr>
            <a:r>
              <a:rPr sz="3200" i="0" u="none" dirty="0">
                <a:solidFill>
                  <a:srgbClr val="00AF50"/>
                </a:solidFill>
                <a:latin typeface="Times New Roman"/>
                <a:cs typeface="Times New Roman"/>
              </a:rPr>
              <a:t>Ca</a:t>
            </a:r>
            <a:r>
              <a:rPr sz="3200" i="0" u="none" spc="5" dirty="0">
                <a:solidFill>
                  <a:srgbClr val="00AF50"/>
                </a:solidFill>
                <a:latin typeface="Times New Roman"/>
                <a:cs typeface="Times New Roman"/>
              </a:rPr>
              <a:t>r</a:t>
            </a:r>
            <a:r>
              <a:rPr sz="3200" i="0" u="none" dirty="0">
                <a:solidFill>
                  <a:srgbClr val="00AF50"/>
                </a:solidFill>
                <a:latin typeface="Times New Roman"/>
                <a:cs typeface="Times New Roman"/>
              </a:rPr>
              <a:t>boplatin</a:t>
            </a:r>
            <a:r>
              <a:rPr sz="3200" b="0" i="0" u="none" dirty="0">
                <a:solidFill>
                  <a:srgbClr val="00AF50"/>
                </a:solidFill>
                <a:latin typeface="Times New Roman"/>
                <a:cs typeface="Times New Roman"/>
              </a:rPr>
              <a:t>•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2819" y="5287771"/>
            <a:ext cx="8268970" cy="118173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080770" marR="5080" indent="-1067435" algn="l">
              <a:lnSpc>
                <a:spcPct val="102099"/>
              </a:lnSpc>
              <a:spcBef>
                <a:spcPts val="40"/>
              </a:spcBef>
            </a:pP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Uses: -</a:t>
            </a:r>
            <a:r>
              <a:rPr sz="24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treatment </a:t>
            </a:r>
            <a:r>
              <a:rPr sz="2400" b="1" dirty="0">
                <a:solidFill>
                  <a:srgbClr val="006FC0"/>
                </a:solidFill>
                <a:latin typeface="Times New Roman"/>
                <a:cs typeface="Times New Roman"/>
              </a:rPr>
              <a:t>of </a:t>
            </a:r>
            <a:r>
              <a:rPr sz="24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ovarian </a:t>
            </a:r>
            <a:r>
              <a:rPr sz="2400" b="1" spc="-30" dirty="0">
                <a:solidFill>
                  <a:srgbClr val="006FC0"/>
                </a:solidFill>
                <a:latin typeface="Times New Roman"/>
                <a:cs typeface="Times New Roman"/>
              </a:rPr>
              <a:t>cancer, </a:t>
            </a:r>
            <a:r>
              <a:rPr sz="24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non</a:t>
            </a:r>
            <a:r>
              <a:rPr sz="2400" b="1" spc="-5" dirty="0">
                <a:solidFill>
                  <a:srgbClr val="006FC0"/>
                </a:solidFill>
                <a:latin typeface="Calibri"/>
                <a:cs typeface="Calibri"/>
              </a:rPr>
              <a:t>—</a:t>
            </a:r>
            <a:r>
              <a:rPr sz="24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small </a:t>
            </a:r>
            <a:r>
              <a:rPr sz="2400" b="1" dirty="0">
                <a:solidFill>
                  <a:srgbClr val="006FC0"/>
                </a:solidFill>
                <a:latin typeface="Times New Roman"/>
                <a:cs typeface="Times New Roman"/>
              </a:rPr>
              <a:t>cell </a:t>
            </a:r>
            <a:r>
              <a:rPr sz="24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lung </a:t>
            </a:r>
            <a:r>
              <a:rPr sz="2400" b="1" spc="-30" dirty="0">
                <a:solidFill>
                  <a:srgbClr val="006FC0"/>
                </a:solidFill>
                <a:latin typeface="Times New Roman"/>
                <a:cs typeface="Times New Roman"/>
              </a:rPr>
              <a:t>cancer,  </a:t>
            </a:r>
            <a:r>
              <a:rPr sz="24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head and neck </a:t>
            </a:r>
            <a:r>
              <a:rPr sz="2400" b="1" spc="-30" dirty="0">
                <a:solidFill>
                  <a:srgbClr val="006FC0"/>
                </a:solidFill>
                <a:latin typeface="Times New Roman"/>
                <a:cs typeface="Times New Roman"/>
              </a:rPr>
              <a:t>cancer, </a:t>
            </a:r>
            <a:r>
              <a:rPr sz="24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and </a:t>
            </a:r>
            <a:r>
              <a:rPr sz="2400" b="1" dirty="0">
                <a:solidFill>
                  <a:srgbClr val="006FC0"/>
                </a:solidFill>
                <a:latin typeface="Times New Roman"/>
                <a:cs typeface="Times New Roman"/>
              </a:rPr>
              <a:t>testicular</a:t>
            </a:r>
            <a:r>
              <a:rPr sz="2400" b="1" spc="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b="1" spc="-30" dirty="0">
                <a:solidFill>
                  <a:srgbClr val="006FC0"/>
                </a:solidFill>
                <a:latin typeface="Times New Roman"/>
                <a:cs typeface="Times New Roman"/>
              </a:rPr>
              <a:t>cancer.</a:t>
            </a:r>
            <a:endParaRPr sz="2400" dirty="0">
              <a:latin typeface="Times New Roman"/>
              <a:cs typeface="Times New Roman"/>
            </a:endParaRPr>
          </a:p>
          <a:p>
            <a:pPr marL="12700" algn="l">
              <a:lnSpc>
                <a:spcPts val="3285"/>
              </a:lnSpc>
            </a:pP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Mode of </a:t>
            </a:r>
            <a:r>
              <a:rPr sz="2800" b="1" dirty="0">
                <a:solidFill>
                  <a:srgbClr val="C00000"/>
                </a:solidFill>
                <a:latin typeface="Times New Roman"/>
                <a:cs typeface="Times New Roman"/>
              </a:rPr>
              <a:t>action </a:t>
            </a:r>
            <a:r>
              <a:rPr sz="28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→ </a:t>
            </a:r>
            <a:r>
              <a:rPr sz="28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resemble 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to</a:t>
            </a:r>
            <a:r>
              <a:rPr sz="2800" b="1" spc="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cisplatine.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334" y="145542"/>
            <a:ext cx="52514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0" u="none" spc="-5" dirty="0">
                <a:solidFill>
                  <a:srgbClr val="00AF50"/>
                </a:solidFill>
                <a:latin typeface="Times New Roman"/>
                <a:cs typeface="Times New Roman"/>
              </a:rPr>
              <a:t>Arsenic </a:t>
            </a:r>
            <a:r>
              <a:rPr sz="2800" i="0" u="none" dirty="0">
                <a:solidFill>
                  <a:srgbClr val="00AF50"/>
                </a:solidFill>
                <a:latin typeface="Times New Roman"/>
                <a:cs typeface="Times New Roman"/>
              </a:rPr>
              <a:t>trioxide(As</a:t>
            </a:r>
            <a:r>
              <a:rPr sz="2775" i="0" u="none" baseline="-21021" dirty="0">
                <a:solidFill>
                  <a:srgbClr val="00AF50"/>
                </a:solidFill>
                <a:latin typeface="Times New Roman"/>
                <a:cs typeface="Times New Roman"/>
              </a:rPr>
              <a:t>2</a:t>
            </a:r>
            <a:r>
              <a:rPr sz="2800" i="0" u="none" dirty="0">
                <a:solidFill>
                  <a:srgbClr val="00AF50"/>
                </a:solidFill>
                <a:latin typeface="Times New Roman"/>
                <a:cs typeface="Times New Roman"/>
              </a:rPr>
              <a:t>O</a:t>
            </a:r>
            <a:r>
              <a:rPr sz="2775" i="0" u="none" baseline="-21021" dirty="0">
                <a:solidFill>
                  <a:srgbClr val="00AF50"/>
                </a:solidFill>
                <a:latin typeface="Times New Roman"/>
                <a:cs typeface="Times New Roman"/>
              </a:rPr>
              <a:t>3</a:t>
            </a:r>
            <a:r>
              <a:rPr sz="2800" i="0" u="none" dirty="0">
                <a:solidFill>
                  <a:srgbClr val="00AF50"/>
                </a:solidFill>
                <a:latin typeface="Times New Roman"/>
                <a:cs typeface="Times New Roman"/>
              </a:rPr>
              <a:t>),</a:t>
            </a:r>
            <a:r>
              <a:rPr sz="2800" i="0" u="none" spc="-5" dirty="0">
                <a:solidFill>
                  <a:srgbClr val="00AF50"/>
                </a:solidFill>
                <a:latin typeface="Times New Roman"/>
                <a:cs typeface="Times New Roman"/>
              </a:rPr>
              <a:t> trisenox:-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5148" y="1077746"/>
            <a:ext cx="656590" cy="136525"/>
          </a:xfrm>
          <a:custGeom>
            <a:avLst/>
            <a:gdLst/>
            <a:ahLst/>
            <a:cxnLst/>
            <a:rect l="l" t="t" r="r" b="b"/>
            <a:pathLst>
              <a:path w="656589" h="136525">
                <a:moveTo>
                  <a:pt x="71278" y="380"/>
                </a:moveTo>
                <a:lnTo>
                  <a:pt x="69376" y="380"/>
                </a:lnTo>
                <a:lnTo>
                  <a:pt x="18263" y="114344"/>
                </a:lnTo>
                <a:lnTo>
                  <a:pt x="14585" y="120936"/>
                </a:lnTo>
                <a:lnTo>
                  <a:pt x="11541" y="124105"/>
                </a:lnTo>
                <a:lnTo>
                  <a:pt x="8624" y="127275"/>
                </a:lnTo>
                <a:lnTo>
                  <a:pt x="4692" y="129176"/>
                </a:lnTo>
                <a:lnTo>
                  <a:pt x="0" y="129937"/>
                </a:lnTo>
                <a:lnTo>
                  <a:pt x="0" y="133486"/>
                </a:lnTo>
                <a:lnTo>
                  <a:pt x="43376" y="133486"/>
                </a:lnTo>
                <a:lnTo>
                  <a:pt x="43376" y="129937"/>
                </a:lnTo>
                <a:lnTo>
                  <a:pt x="36654" y="129430"/>
                </a:lnTo>
                <a:lnTo>
                  <a:pt x="32341" y="128669"/>
                </a:lnTo>
                <a:lnTo>
                  <a:pt x="30693" y="127655"/>
                </a:lnTo>
                <a:lnTo>
                  <a:pt x="27649" y="125880"/>
                </a:lnTo>
                <a:lnTo>
                  <a:pt x="26253" y="123218"/>
                </a:lnTo>
                <a:lnTo>
                  <a:pt x="26253" y="116753"/>
                </a:lnTo>
                <a:lnTo>
                  <a:pt x="27141" y="113330"/>
                </a:lnTo>
                <a:lnTo>
                  <a:pt x="28917" y="109020"/>
                </a:lnTo>
                <a:lnTo>
                  <a:pt x="34371" y="96343"/>
                </a:lnTo>
                <a:lnTo>
                  <a:pt x="113482" y="96343"/>
                </a:lnTo>
                <a:lnTo>
                  <a:pt x="110360" y="89244"/>
                </a:lnTo>
                <a:lnTo>
                  <a:pt x="37795" y="89244"/>
                </a:lnTo>
                <a:lnTo>
                  <a:pt x="57708" y="44368"/>
                </a:lnTo>
                <a:lnTo>
                  <a:pt x="90624" y="44368"/>
                </a:lnTo>
                <a:lnTo>
                  <a:pt x="71278" y="380"/>
                </a:lnTo>
                <a:close/>
              </a:path>
              <a:path w="656589" h="136525">
                <a:moveTo>
                  <a:pt x="113482" y="96343"/>
                </a:moveTo>
                <a:lnTo>
                  <a:pt x="80410" y="96343"/>
                </a:lnTo>
                <a:lnTo>
                  <a:pt x="87386" y="112696"/>
                </a:lnTo>
                <a:lnTo>
                  <a:pt x="90176" y="119288"/>
                </a:lnTo>
                <a:lnTo>
                  <a:pt x="90303" y="119795"/>
                </a:lnTo>
                <a:lnTo>
                  <a:pt x="90684" y="121063"/>
                </a:lnTo>
                <a:lnTo>
                  <a:pt x="90810" y="125373"/>
                </a:lnTo>
                <a:lnTo>
                  <a:pt x="90176" y="126768"/>
                </a:lnTo>
                <a:lnTo>
                  <a:pt x="88781" y="127782"/>
                </a:lnTo>
                <a:lnTo>
                  <a:pt x="86752" y="129176"/>
                </a:lnTo>
                <a:lnTo>
                  <a:pt x="83074" y="129937"/>
                </a:lnTo>
                <a:lnTo>
                  <a:pt x="75464" y="129937"/>
                </a:lnTo>
                <a:lnTo>
                  <a:pt x="75464" y="133486"/>
                </a:lnTo>
                <a:lnTo>
                  <a:pt x="138626" y="133486"/>
                </a:lnTo>
                <a:lnTo>
                  <a:pt x="138626" y="129937"/>
                </a:lnTo>
                <a:lnTo>
                  <a:pt x="134567" y="129683"/>
                </a:lnTo>
                <a:lnTo>
                  <a:pt x="131523" y="128416"/>
                </a:lnTo>
                <a:lnTo>
                  <a:pt x="129367" y="126514"/>
                </a:lnTo>
                <a:lnTo>
                  <a:pt x="126450" y="123852"/>
                </a:lnTo>
                <a:lnTo>
                  <a:pt x="122772" y="117513"/>
                </a:lnTo>
                <a:lnTo>
                  <a:pt x="113482" y="96343"/>
                </a:lnTo>
                <a:close/>
              </a:path>
              <a:path w="656589" h="136525">
                <a:moveTo>
                  <a:pt x="90624" y="44368"/>
                </a:moveTo>
                <a:lnTo>
                  <a:pt x="57708" y="44368"/>
                </a:lnTo>
                <a:lnTo>
                  <a:pt x="77239" y="89244"/>
                </a:lnTo>
                <a:lnTo>
                  <a:pt x="110360" y="89244"/>
                </a:lnTo>
                <a:lnTo>
                  <a:pt x="90624" y="44368"/>
                </a:lnTo>
                <a:close/>
              </a:path>
              <a:path w="656589" h="136525">
                <a:moveTo>
                  <a:pt x="188977" y="43608"/>
                </a:moveTo>
                <a:lnTo>
                  <a:pt x="152196" y="43608"/>
                </a:lnTo>
                <a:lnTo>
                  <a:pt x="152196" y="47157"/>
                </a:lnTo>
                <a:lnTo>
                  <a:pt x="155367" y="47538"/>
                </a:lnTo>
                <a:lnTo>
                  <a:pt x="157523" y="48045"/>
                </a:lnTo>
                <a:lnTo>
                  <a:pt x="158665" y="48932"/>
                </a:lnTo>
                <a:lnTo>
                  <a:pt x="159933" y="49693"/>
                </a:lnTo>
                <a:lnTo>
                  <a:pt x="160821" y="51087"/>
                </a:lnTo>
                <a:lnTo>
                  <a:pt x="161962" y="54256"/>
                </a:lnTo>
                <a:lnTo>
                  <a:pt x="162216" y="57552"/>
                </a:lnTo>
                <a:lnTo>
                  <a:pt x="162216" y="120176"/>
                </a:lnTo>
                <a:lnTo>
                  <a:pt x="161582" y="124993"/>
                </a:lnTo>
                <a:lnTo>
                  <a:pt x="160187" y="126768"/>
                </a:lnTo>
                <a:lnTo>
                  <a:pt x="158792" y="128669"/>
                </a:lnTo>
                <a:lnTo>
                  <a:pt x="156128" y="129683"/>
                </a:lnTo>
                <a:lnTo>
                  <a:pt x="152196" y="130064"/>
                </a:lnTo>
                <a:lnTo>
                  <a:pt x="152196" y="133486"/>
                </a:lnTo>
                <a:lnTo>
                  <a:pt x="200773" y="133486"/>
                </a:lnTo>
                <a:lnTo>
                  <a:pt x="200773" y="130064"/>
                </a:lnTo>
                <a:lnTo>
                  <a:pt x="197221" y="129810"/>
                </a:lnTo>
                <a:lnTo>
                  <a:pt x="194685" y="129303"/>
                </a:lnTo>
                <a:lnTo>
                  <a:pt x="188977" y="84173"/>
                </a:lnTo>
                <a:lnTo>
                  <a:pt x="189992" y="77328"/>
                </a:lnTo>
                <a:lnTo>
                  <a:pt x="192021" y="71116"/>
                </a:lnTo>
                <a:lnTo>
                  <a:pt x="193416" y="67060"/>
                </a:lnTo>
                <a:lnTo>
                  <a:pt x="195365" y="64017"/>
                </a:lnTo>
                <a:lnTo>
                  <a:pt x="188977" y="64017"/>
                </a:lnTo>
                <a:lnTo>
                  <a:pt x="188977" y="43608"/>
                </a:lnTo>
                <a:close/>
              </a:path>
              <a:path w="656589" h="136525">
                <a:moveTo>
                  <a:pt x="228890" y="59707"/>
                </a:moveTo>
                <a:lnTo>
                  <a:pt x="204197" y="59707"/>
                </a:lnTo>
                <a:lnTo>
                  <a:pt x="204831" y="59834"/>
                </a:lnTo>
                <a:lnTo>
                  <a:pt x="205592" y="60214"/>
                </a:lnTo>
                <a:lnTo>
                  <a:pt x="205973" y="60468"/>
                </a:lnTo>
                <a:lnTo>
                  <a:pt x="207495" y="61736"/>
                </a:lnTo>
                <a:lnTo>
                  <a:pt x="209904" y="63891"/>
                </a:lnTo>
                <a:lnTo>
                  <a:pt x="212441" y="66046"/>
                </a:lnTo>
                <a:lnTo>
                  <a:pt x="215358" y="67187"/>
                </a:lnTo>
                <a:lnTo>
                  <a:pt x="221700" y="67187"/>
                </a:lnTo>
                <a:lnTo>
                  <a:pt x="224236" y="65919"/>
                </a:lnTo>
                <a:lnTo>
                  <a:pt x="226392" y="63637"/>
                </a:lnTo>
                <a:lnTo>
                  <a:pt x="228422" y="61228"/>
                </a:lnTo>
                <a:lnTo>
                  <a:pt x="228890" y="59707"/>
                </a:lnTo>
                <a:close/>
              </a:path>
              <a:path w="656589" h="136525">
                <a:moveTo>
                  <a:pt x="221192" y="40946"/>
                </a:moveTo>
                <a:lnTo>
                  <a:pt x="213456" y="40946"/>
                </a:lnTo>
                <a:lnTo>
                  <a:pt x="209143" y="42467"/>
                </a:lnTo>
                <a:lnTo>
                  <a:pt x="204704" y="45509"/>
                </a:lnTo>
                <a:lnTo>
                  <a:pt x="200138" y="48552"/>
                </a:lnTo>
                <a:lnTo>
                  <a:pt x="194938" y="54637"/>
                </a:lnTo>
                <a:lnTo>
                  <a:pt x="188977" y="64017"/>
                </a:lnTo>
                <a:lnTo>
                  <a:pt x="195365" y="64017"/>
                </a:lnTo>
                <a:lnTo>
                  <a:pt x="199631" y="60341"/>
                </a:lnTo>
                <a:lnTo>
                  <a:pt x="201407" y="59707"/>
                </a:lnTo>
                <a:lnTo>
                  <a:pt x="228890" y="59707"/>
                </a:lnTo>
                <a:lnTo>
                  <a:pt x="229436" y="57932"/>
                </a:lnTo>
                <a:lnTo>
                  <a:pt x="229436" y="49566"/>
                </a:lnTo>
                <a:lnTo>
                  <a:pt x="228422" y="46397"/>
                </a:lnTo>
                <a:lnTo>
                  <a:pt x="226266" y="44242"/>
                </a:lnTo>
                <a:lnTo>
                  <a:pt x="224109" y="41960"/>
                </a:lnTo>
                <a:lnTo>
                  <a:pt x="221192" y="40946"/>
                </a:lnTo>
                <a:close/>
              </a:path>
              <a:path w="656589" h="136525">
                <a:moveTo>
                  <a:pt x="292662" y="131078"/>
                </a:moveTo>
                <a:lnTo>
                  <a:pt x="254803" y="131078"/>
                </a:lnTo>
                <a:lnTo>
                  <a:pt x="258100" y="132092"/>
                </a:lnTo>
                <a:lnTo>
                  <a:pt x="265203" y="134881"/>
                </a:lnTo>
                <a:lnTo>
                  <a:pt x="271037" y="136148"/>
                </a:lnTo>
                <a:lnTo>
                  <a:pt x="280803" y="136148"/>
                </a:lnTo>
                <a:lnTo>
                  <a:pt x="285876" y="134881"/>
                </a:lnTo>
                <a:lnTo>
                  <a:pt x="290442" y="132345"/>
                </a:lnTo>
                <a:lnTo>
                  <a:pt x="292662" y="131078"/>
                </a:lnTo>
                <a:close/>
              </a:path>
              <a:path w="656589" h="136525">
                <a:moveTo>
                  <a:pt x="247320" y="103569"/>
                </a:moveTo>
                <a:lnTo>
                  <a:pt x="244149" y="103569"/>
                </a:lnTo>
                <a:lnTo>
                  <a:pt x="245671" y="135895"/>
                </a:lnTo>
                <a:lnTo>
                  <a:pt x="248841" y="135895"/>
                </a:lnTo>
                <a:lnTo>
                  <a:pt x="250237" y="132726"/>
                </a:lnTo>
                <a:lnTo>
                  <a:pt x="252012" y="131078"/>
                </a:lnTo>
                <a:lnTo>
                  <a:pt x="292662" y="131078"/>
                </a:lnTo>
                <a:lnTo>
                  <a:pt x="294881" y="129810"/>
                </a:lnTo>
                <a:lnTo>
                  <a:pt x="295738" y="128923"/>
                </a:lnTo>
                <a:lnTo>
                  <a:pt x="269008" y="128923"/>
                </a:lnTo>
                <a:lnTo>
                  <a:pt x="264315" y="126894"/>
                </a:lnTo>
                <a:lnTo>
                  <a:pt x="259242" y="122584"/>
                </a:lnTo>
                <a:lnTo>
                  <a:pt x="254168" y="118401"/>
                </a:lnTo>
                <a:lnTo>
                  <a:pt x="250237" y="112062"/>
                </a:lnTo>
                <a:lnTo>
                  <a:pt x="247320" y="103569"/>
                </a:lnTo>
                <a:close/>
              </a:path>
              <a:path w="656589" h="136525">
                <a:moveTo>
                  <a:pt x="275603" y="40946"/>
                </a:moveTo>
                <a:lnTo>
                  <a:pt x="261651" y="40946"/>
                </a:lnTo>
                <a:lnTo>
                  <a:pt x="254803" y="43734"/>
                </a:lnTo>
                <a:lnTo>
                  <a:pt x="249983" y="49312"/>
                </a:lnTo>
                <a:lnTo>
                  <a:pt x="245290" y="54890"/>
                </a:lnTo>
                <a:lnTo>
                  <a:pt x="242880" y="61228"/>
                </a:lnTo>
                <a:lnTo>
                  <a:pt x="242880" y="74412"/>
                </a:lnTo>
                <a:lnTo>
                  <a:pt x="274969" y="105597"/>
                </a:lnTo>
                <a:lnTo>
                  <a:pt x="279281" y="109020"/>
                </a:lnTo>
                <a:lnTo>
                  <a:pt x="283086" y="113584"/>
                </a:lnTo>
                <a:lnTo>
                  <a:pt x="283974" y="116246"/>
                </a:lnTo>
                <a:lnTo>
                  <a:pt x="283974" y="121950"/>
                </a:lnTo>
                <a:lnTo>
                  <a:pt x="283086" y="124232"/>
                </a:lnTo>
                <a:lnTo>
                  <a:pt x="281057" y="126134"/>
                </a:lnTo>
                <a:lnTo>
                  <a:pt x="279154" y="128035"/>
                </a:lnTo>
                <a:lnTo>
                  <a:pt x="276617" y="128923"/>
                </a:lnTo>
                <a:lnTo>
                  <a:pt x="295738" y="128923"/>
                </a:lnTo>
                <a:lnTo>
                  <a:pt x="298432" y="126134"/>
                </a:lnTo>
                <a:lnTo>
                  <a:pt x="303506" y="116499"/>
                </a:lnTo>
                <a:lnTo>
                  <a:pt x="304774" y="111555"/>
                </a:lnTo>
                <a:lnTo>
                  <a:pt x="304774" y="101034"/>
                </a:lnTo>
                <a:lnTo>
                  <a:pt x="303252" y="96090"/>
                </a:lnTo>
                <a:lnTo>
                  <a:pt x="300208" y="91653"/>
                </a:lnTo>
                <a:lnTo>
                  <a:pt x="297291" y="87216"/>
                </a:lnTo>
                <a:lnTo>
                  <a:pt x="291076" y="81765"/>
                </a:lnTo>
                <a:lnTo>
                  <a:pt x="281564" y="75426"/>
                </a:lnTo>
                <a:lnTo>
                  <a:pt x="272178" y="68961"/>
                </a:lnTo>
                <a:lnTo>
                  <a:pt x="266471" y="64524"/>
                </a:lnTo>
                <a:lnTo>
                  <a:pt x="263173" y="60214"/>
                </a:lnTo>
                <a:lnTo>
                  <a:pt x="262539" y="58566"/>
                </a:lnTo>
                <a:lnTo>
                  <a:pt x="262539" y="54510"/>
                </a:lnTo>
                <a:lnTo>
                  <a:pt x="263427" y="52481"/>
                </a:lnTo>
                <a:lnTo>
                  <a:pt x="267105" y="49059"/>
                </a:lnTo>
                <a:lnTo>
                  <a:pt x="269388" y="48171"/>
                </a:lnTo>
                <a:lnTo>
                  <a:pt x="298882" y="48171"/>
                </a:lnTo>
                <a:lnTo>
                  <a:pt x="298778" y="45890"/>
                </a:lnTo>
                <a:lnTo>
                  <a:pt x="288032" y="45890"/>
                </a:lnTo>
                <a:lnTo>
                  <a:pt x="286637" y="45382"/>
                </a:lnTo>
                <a:lnTo>
                  <a:pt x="284861" y="44495"/>
                </a:lnTo>
                <a:lnTo>
                  <a:pt x="280296" y="42086"/>
                </a:lnTo>
                <a:lnTo>
                  <a:pt x="275603" y="40946"/>
                </a:lnTo>
                <a:close/>
              </a:path>
              <a:path w="656589" h="136525">
                <a:moveTo>
                  <a:pt x="298882" y="48171"/>
                </a:moveTo>
                <a:lnTo>
                  <a:pt x="276110" y="48171"/>
                </a:lnTo>
                <a:lnTo>
                  <a:pt x="280296" y="49819"/>
                </a:lnTo>
                <a:lnTo>
                  <a:pt x="284608" y="53115"/>
                </a:lnTo>
                <a:lnTo>
                  <a:pt x="288793" y="56411"/>
                </a:lnTo>
                <a:lnTo>
                  <a:pt x="292852" y="62623"/>
                </a:lnTo>
                <a:lnTo>
                  <a:pt x="296784" y="71750"/>
                </a:lnTo>
                <a:lnTo>
                  <a:pt x="299954" y="71750"/>
                </a:lnTo>
                <a:lnTo>
                  <a:pt x="298882" y="48171"/>
                </a:lnTo>
                <a:close/>
              </a:path>
              <a:path w="656589" h="136525">
                <a:moveTo>
                  <a:pt x="298559" y="41072"/>
                </a:moveTo>
                <a:lnTo>
                  <a:pt x="295262" y="41072"/>
                </a:lnTo>
                <a:lnTo>
                  <a:pt x="293740" y="43354"/>
                </a:lnTo>
                <a:lnTo>
                  <a:pt x="292598" y="44749"/>
                </a:lnTo>
                <a:lnTo>
                  <a:pt x="291964" y="45129"/>
                </a:lnTo>
                <a:lnTo>
                  <a:pt x="291203" y="45636"/>
                </a:lnTo>
                <a:lnTo>
                  <a:pt x="290315" y="45890"/>
                </a:lnTo>
                <a:lnTo>
                  <a:pt x="298778" y="45890"/>
                </a:lnTo>
                <a:lnTo>
                  <a:pt x="298559" y="41072"/>
                </a:lnTo>
                <a:close/>
              </a:path>
              <a:path w="656589" h="136525">
                <a:moveTo>
                  <a:pt x="362355" y="40946"/>
                </a:moveTo>
                <a:lnTo>
                  <a:pt x="328491" y="61482"/>
                </a:lnTo>
                <a:lnTo>
                  <a:pt x="321642" y="90005"/>
                </a:lnTo>
                <a:lnTo>
                  <a:pt x="322164" y="98847"/>
                </a:lnTo>
                <a:lnTo>
                  <a:pt x="342617" y="132329"/>
                </a:lnTo>
                <a:lnTo>
                  <a:pt x="360199" y="136148"/>
                </a:lnTo>
                <a:lnTo>
                  <a:pt x="367936" y="136148"/>
                </a:lnTo>
                <a:lnTo>
                  <a:pt x="374784" y="134120"/>
                </a:lnTo>
                <a:lnTo>
                  <a:pt x="380745" y="129937"/>
                </a:lnTo>
                <a:lnTo>
                  <a:pt x="385046" y="126328"/>
                </a:lnTo>
                <a:lnTo>
                  <a:pt x="389201" y="121570"/>
                </a:lnTo>
                <a:lnTo>
                  <a:pt x="366794" y="121570"/>
                </a:lnTo>
                <a:lnTo>
                  <a:pt x="361467" y="118908"/>
                </a:lnTo>
                <a:lnTo>
                  <a:pt x="347516" y="85314"/>
                </a:lnTo>
                <a:lnTo>
                  <a:pt x="396853" y="85314"/>
                </a:lnTo>
                <a:lnTo>
                  <a:pt x="396257" y="78849"/>
                </a:lnTo>
                <a:lnTo>
                  <a:pt x="347009" y="78849"/>
                </a:lnTo>
                <a:lnTo>
                  <a:pt x="347009" y="65539"/>
                </a:lnTo>
                <a:lnTo>
                  <a:pt x="348911" y="57806"/>
                </a:lnTo>
                <a:lnTo>
                  <a:pt x="352716" y="52101"/>
                </a:lnTo>
                <a:lnTo>
                  <a:pt x="354872" y="48805"/>
                </a:lnTo>
                <a:lnTo>
                  <a:pt x="357535" y="47157"/>
                </a:lnTo>
                <a:lnTo>
                  <a:pt x="380740" y="47157"/>
                </a:lnTo>
                <a:lnTo>
                  <a:pt x="375117" y="43719"/>
                </a:lnTo>
                <a:lnTo>
                  <a:pt x="368968" y="41637"/>
                </a:lnTo>
                <a:lnTo>
                  <a:pt x="362355" y="40946"/>
                </a:lnTo>
                <a:close/>
              </a:path>
              <a:path w="656589" h="136525">
                <a:moveTo>
                  <a:pt x="393555" y="106738"/>
                </a:moveTo>
                <a:lnTo>
                  <a:pt x="376814" y="121570"/>
                </a:lnTo>
                <a:lnTo>
                  <a:pt x="389201" y="121570"/>
                </a:lnTo>
                <a:lnTo>
                  <a:pt x="393123" y="115782"/>
                </a:lnTo>
                <a:lnTo>
                  <a:pt x="396853" y="108893"/>
                </a:lnTo>
                <a:lnTo>
                  <a:pt x="393555" y="106738"/>
                </a:lnTo>
                <a:close/>
              </a:path>
              <a:path w="656589" h="136525">
                <a:moveTo>
                  <a:pt x="380740" y="47157"/>
                </a:moveTo>
                <a:lnTo>
                  <a:pt x="363116" y="47157"/>
                </a:lnTo>
                <a:lnTo>
                  <a:pt x="364892" y="47791"/>
                </a:lnTo>
                <a:lnTo>
                  <a:pt x="366287" y="48932"/>
                </a:lnTo>
                <a:lnTo>
                  <a:pt x="368697" y="50833"/>
                </a:lnTo>
                <a:lnTo>
                  <a:pt x="370345" y="53749"/>
                </a:lnTo>
                <a:lnTo>
                  <a:pt x="371525" y="57806"/>
                </a:lnTo>
                <a:lnTo>
                  <a:pt x="372628" y="61482"/>
                </a:lnTo>
                <a:lnTo>
                  <a:pt x="373262" y="68581"/>
                </a:lnTo>
                <a:lnTo>
                  <a:pt x="373262" y="78849"/>
                </a:lnTo>
                <a:lnTo>
                  <a:pt x="396257" y="78849"/>
                </a:lnTo>
                <a:lnTo>
                  <a:pt x="380815" y="47203"/>
                </a:lnTo>
                <a:close/>
              </a:path>
              <a:path w="656589" h="136525">
                <a:moveTo>
                  <a:pt x="447458" y="43608"/>
                </a:moveTo>
                <a:lnTo>
                  <a:pt x="410804" y="43608"/>
                </a:lnTo>
                <a:lnTo>
                  <a:pt x="410804" y="47157"/>
                </a:lnTo>
                <a:lnTo>
                  <a:pt x="414736" y="47664"/>
                </a:lnTo>
                <a:lnTo>
                  <a:pt x="417400" y="48805"/>
                </a:lnTo>
                <a:lnTo>
                  <a:pt x="419936" y="52101"/>
                </a:lnTo>
                <a:lnTo>
                  <a:pt x="420570" y="56285"/>
                </a:lnTo>
                <a:lnTo>
                  <a:pt x="420570" y="120809"/>
                </a:lnTo>
                <a:lnTo>
                  <a:pt x="410804" y="130064"/>
                </a:lnTo>
                <a:lnTo>
                  <a:pt x="410804" y="133486"/>
                </a:lnTo>
                <a:lnTo>
                  <a:pt x="456337" y="133486"/>
                </a:lnTo>
                <a:lnTo>
                  <a:pt x="456337" y="130064"/>
                </a:lnTo>
                <a:lnTo>
                  <a:pt x="452912" y="129556"/>
                </a:lnTo>
                <a:lnTo>
                  <a:pt x="450629" y="128416"/>
                </a:lnTo>
                <a:lnTo>
                  <a:pt x="448093" y="124866"/>
                </a:lnTo>
                <a:lnTo>
                  <a:pt x="447496" y="120809"/>
                </a:lnTo>
                <a:lnTo>
                  <a:pt x="447458" y="65665"/>
                </a:lnTo>
                <a:lnTo>
                  <a:pt x="452278" y="57806"/>
                </a:lnTo>
                <a:lnTo>
                  <a:pt x="455551" y="55270"/>
                </a:lnTo>
                <a:lnTo>
                  <a:pt x="447458" y="55270"/>
                </a:lnTo>
                <a:lnTo>
                  <a:pt x="447458" y="43608"/>
                </a:lnTo>
                <a:close/>
              </a:path>
              <a:path w="656589" h="136525">
                <a:moveTo>
                  <a:pt x="495634" y="53876"/>
                </a:moveTo>
                <a:lnTo>
                  <a:pt x="464581" y="53876"/>
                </a:lnTo>
                <a:lnTo>
                  <a:pt x="466103" y="54383"/>
                </a:lnTo>
                <a:lnTo>
                  <a:pt x="468766" y="56538"/>
                </a:lnTo>
                <a:lnTo>
                  <a:pt x="469781" y="58059"/>
                </a:lnTo>
                <a:lnTo>
                  <a:pt x="470415" y="59961"/>
                </a:lnTo>
                <a:lnTo>
                  <a:pt x="470922" y="61862"/>
                </a:lnTo>
                <a:lnTo>
                  <a:pt x="471128" y="65665"/>
                </a:lnTo>
                <a:lnTo>
                  <a:pt x="471097" y="120809"/>
                </a:lnTo>
                <a:lnTo>
                  <a:pt x="470669" y="124232"/>
                </a:lnTo>
                <a:lnTo>
                  <a:pt x="469654" y="125753"/>
                </a:lnTo>
                <a:lnTo>
                  <a:pt x="468259" y="128162"/>
                </a:lnTo>
                <a:lnTo>
                  <a:pt x="465722" y="129556"/>
                </a:lnTo>
                <a:lnTo>
                  <a:pt x="462425" y="130064"/>
                </a:lnTo>
                <a:lnTo>
                  <a:pt x="462425" y="133486"/>
                </a:lnTo>
                <a:lnTo>
                  <a:pt x="507830" y="133486"/>
                </a:lnTo>
                <a:lnTo>
                  <a:pt x="507830" y="130064"/>
                </a:lnTo>
                <a:lnTo>
                  <a:pt x="503898" y="129556"/>
                </a:lnTo>
                <a:lnTo>
                  <a:pt x="501362" y="128542"/>
                </a:lnTo>
                <a:lnTo>
                  <a:pt x="500093" y="126768"/>
                </a:lnTo>
                <a:lnTo>
                  <a:pt x="498825" y="125120"/>
                </a:lnTo>
                <a:lnTo>
                  <a:pt x="498191" y="120809"/>
                </a:lnTo>
                <a:lnTo>
                  <a:pt x="498191" y="68454"/>
                </a:lnTo>
                <a:lnTo>
                  <a:pt x="497683" y="61482"/>
                </a:lnTo>
                <a:lnTo>
                  <a:pt x="496268" y="56285"/>
                </a:lnTo>
                <a:lnTo>
                  <a:pt x="495634" y="53876"/>
                </a:lnTo>
                <a:close/>
              </a:path>
              <a:path w="656589" h="136525">
                <a:moveTo>
                  <a:pt x="480308" y="40946"/>
                </a:moveTo>
                <a:lnTo>
                  <a:pt x="469527" y="40946"/>
                </a:lnTo>
                <a:lnTo>
                  <a:pt x="464961" y="42086"/>
                </a:lnTo>
                <a:lnTo>
                  <a:pt x="460776" y="44368"/>
                </a:lnTo>
                <a:lnTo>
                  <a:pt x="456463" y="46650"/>
                </a:lnTo>
                <a:lnTo>
                  <a:pt x="452151" y="50200"/>
                </a:lnTo>
                <a:lnTo>
                  <a:pt x="447458" y="55270"/>
                </a:lnTo>
                <a:lnTo>
                  <a:pt x="455551" y="55270"/>
                </a:lnTo>
                <a:lnTo>
                  <a:pt x="457351" y="53876"/>
                </a:lnTo>
                <a:lnTo>
                  <a:pt x="495634" y="53876"/>
                </a:lnTo>
                <a:lnTo>
                  <a:pt x="495401" y="52989"/>
                </a:lnTo>
                <a:lnTo>
                  <a:pt x="492737" y="49059"/>
                </a:lnTo>
                <a:lnTo>
                  <a:pt x="485127" y="42467"/>
                </a:lnTo>
                <a:lnTo>
                  <a:pt x="480308" y="40946"/>
                </a:lnTo>
                <a:close/>
              </a:path>
              <a:path w="656589" h="136525">
                <a:moveTo>
                  <a:pt x="549430" y="0"/>
                </a:moveTo>
                <a:lnTo>
                  <a:pt x="541060" y="0"/>
                </a:lnTo>
                <a:lnTo>
                  <a:pt x="537635" y="1521"/>
                </a:lnTo>
                <a:lnTo>
                  <a:pt x="531801" y="7352"/>
                </a:lnTo>
                <a:lnTo>
                  <a:pt x="530406" y="10902"/>
                </a:lnTo>
                <a:lnTo>
                  <a:pt x="530406" y="19015"/>
                </a:lnTo>
                <a:lnTo>
                  <a:pt x="531801" y="22564"/>
                </a:lnTo>
                <a:lnTo>
                  <a:pt x="534718" y="25480"/>
                </a:lnTo>
                <a:lnTo>
                  <a:pt x="537635" y="28269"/>
                </a:lnTo>
                <a:lnTo>
                  <a:pt x="541060" y="29790"/>
                </a:lnTo>
                <a:lnTo>
                  <a:pt x="549304" y="29790"/>
                </a:lnTo>
                <a:lnTo>
                  <a:pt x="552855" y="28269"/>
                </a:lnTo>
                <a:lnTo>
                  <a:pt x="555772" y="25480"/>
                </a:lnTo>
                <a:lnTo>
                  <a:pt x="558689" y="22564"/>
                </a:lnTo>
                <a:lnTo>
                  <a:pt x="560084" y="19015"/>
                </a:lnTo>
                <a:lnTo>
                  <a:pt x="560084" y="10902"/>
                </a:lnTo>
                <a:lnTo>
                  <a:pt x="558689" y="7352"/>
                </a:lnTo>
                <a:lnTo>
                  <a:pt x="552855" y="1521"/>
                </a:lnTo>
                <a:lnTo>
                  <a:pt x="549430" y="0"/>
                </a:lnTo>
                <a:close/>
              </a:path>
              <a:path w="656589" h="136525">
                <a:moveTo>
                  <a:pt x="558689" y="43608"/>
                </a:moveTo>
                <a:lnTo>
                  <a:pt x="521020" y="43608"/>
                </a:lnTo>
                <a:lnTo>
                  <a:pt x="521020" y="47157"/>
                </a:lnTo>
                <a:lnTo>
                  <a:pt x="525206" y="47411"/>
                </a:lnTo>
                <a:lnTo>
                  <a:pt x="527996" y="48425"/>
                </a:lnTo>
                <a:lnTo>
                  <a:pt x="531040" y="51974"/>
                </a:lnTo>
                <a:lnTo>
                  <a:pt x="531801" y="56031"/>
                </a:lnTo>
                <a:lnTo>
                  <a:pt x="531801" y="121190"/>
                </a:lnTo>
                <a:lnTo>
                  <a:pt x="531167" y="125120"/>
                </a:lnTo>
                <a:lnTo>
                  <a:pt x="529772" y="126514"/>
                </a:lnTo>
                <a:lnTo>
                  <a:pt x="527869" y="128796"/>
                </a:lnTo>
                <a:lnTo>
                  <a:pt x="524952" y="129937"/>
                </a:lnTo>
                <a:lnTo>
                  <a:pt x="521020" y="130064"/>
                </a:lnTo>
                <a:lnTo>
                  <a:pt x="521020" y="133486"/>
                </a:lnTo>
                <a:lnTo>
                  <a:pt x="569597" y="133486"/>
                </a:lnTo>
                <a:lnTo>
                  <a:pt x="569597" y="130064"/>
                </a:lnTo>
                <a:lnTo>
                  <a:pt x="565284" y="129810"/>
                </a:lnTo>
                <a:lnTo>
                  <a:pt x="562367" y="128796"/>
                </a:lnTo>
                <a:lnTo>
                  <a:pt x="560845" y="127021"/>
                </a:lnTo>
                <a:lnTo>
                  <a:pt x="559450" y="125246"/>
                </a:lnTo>
                <a:lnTo>
                  <a:pt x="558689" y="121190"/>
                </a:lnTo>
                <a:lnTo>
                  <a:pt x="558689" y="43608"/>
                </a:lnTo>
                <a:close/>
              </a:path>
              <a:path w="656589" h="136525">
                <a:moveTo>
                  <a:pt x="632505" y="40946"/>
                </a:moveTo>
                <a:lnTo>
                  <a:pt x="623246" y="40946"/>
                </a:lnTo>
                <a:lnTo>
                  <a:pt x="613426" y="41991"/>
                </a:lnTo>
                <a:lnTo>
                  <a:pt x="583231" y="72796"/>
                </a:lnTo>
                <a:lnTo>
                  <a:pt x="580758" y="90005"/>
                </a:lnTo>
                <a:lnTo>
                  <a:pt x="581443" y="99178"/>
                </a:lnTo>
                <a:lnTo>
                  <a:pt x="604174" y="132789"/>
                </a:lnTo>
                <a:lnTo>
                  <a:pt x="620329" y="136148"/>
                </a:lnTo>
                <a:lnTo>
                  <a:pt x="627431" y="136148"/>
                </a:lnTo>
                <a:lnTo>
                  <a:pt x="634153" y="134247"/>
                </a:lnTo>
                <a:lnTo>
                  <a:pt x="640495" y="130317"/>
                </a:lnTo>
                <a:lnTo>
                  <a:pt x="646836" y="126514"/>
                </a:lnTo>
                <a:lnTo>
                  <a:pt x="651705" y="120936"/>
                </a:lnTo>
                <a:lnTo>
                  <a:pt x="629587" y="120936"/>
                </a:lnTo>
                <a:lnTo>
                  <a:pt x="625402" y="119542"/>
                </a:lnTo>
                <a:lnTo>
                  <a:pt x="606758" y="83666"/>
                </a:lnTo>
                <a:lnTo>
                  <a:pt x="606785" y="64905"/>
                </a:lnTo>
                <a:lnTo>
                  <a:pt x="608407" y="57425"/>
                </a:lnTo>
                <a:lnTo>
                  <a:pt x="611831" y="52481"/>
                </a:lnTo>
                <a:lnTo>
                  <a:pt x="613987" y="49312"/>
                </a:lnTo>
                <a:lnTo>
                  <a:pt x="616651" y="47664"/>
                </a:lnTo>
                <a:lnTo>
                  <a:pt x="645140" y="47664"/>
                </a:lnTo>
                <a:lnTo>
                  <a:pt x="639861" y="43227"/>
                </a:lnTo>
                <a:lnTo>
                  <a:pt x="632505" y="40946"/>
                </a:lnTo>
                <a:close/>
              </a:path>
              <a:path w="656589" h="136525">
                <a:moveTo>
                  <a:pt x="653305" y="110288"/>
                </a:moveTo>
                <a:lnTo>
                  <a:pt x="649500" y="114471"/>
                </a:lnTo>
                <a:lnTo>
                  <a:pt x="646202" y="117260"/>
                </a:lnTo>
                <a:lnTo>
                  <a:pt x="643285" y="118654"/>
                </a:lnTo>
                <a:lnTo>
                  <a:pt x="640495" y="120176"/>
                </a:lnTo>
                <a:lnTo>
                  <a:pt x="637578" y="120936"/>
                </a:lnTo>
                <a:lnTo>
                  <a:pt x="651705" y="120936"/>
                </a:lnTo>
                <a:lnTo>
                  <a:pt x="652037" y="120556"/>
                </a:lnTo>
                <a:lnTo>
                  <a:pt x="656349" y="112696"/>
                </a:lnTo>
                <a:lnTo>
                  <a:pt x="653305" y="110288"/>
                </a:lnTo>
                <a:close/>
              </a:path>
              <a:path w="656589" h="136525">
                <a:moveTo>
                  <a:pt x="645140" y="47664"/>
                </a:moveTo>
                <a:lnTo>
                  <a:pt x="621724" y="47664"/>
                </a:lnTo>
                <a:lnTo>
                  <a:pt x="623373" y="48425"/>
                </a:lnTo>
                <a:lnTo>
                  <a:pt x="626290" y="51594"/>
                </a:lnTo>
                <a:lnTo>
                  <a:pt x="627305" y="54510"/>
                </a:lnTo>
                <a:lnTo>
                  <a:pt x="627685" y="58440"/>
                </a:lnTo>
                <a:lnTo>
                  <a:pt x="628192" y="64905"/>
                </a:lnTo>
                <a:lnTo>
                  <a:pt x="629714" y="69342"/>
                </a:lnTo>
                <a:lnTo>
                  <a:pt x="632251" y="71877"/>
                </a:lnTo>
                <a:lnTo>
                  <a:pt x="634661" y="74412"/>
                </a:lnTo>
                <a:lnTo>
                  <a:pt x="637831" y="75553"/>
                </a:lnTo>
                <a:lnTo>
                  <a:pt x="645188" y="75553"/>
                </a:lnTo>
                <a:lnTo>
                  <a:pt x="648105" y="74539"/>
                </a:lnTo>
                <a:lnTo>
                  <a:pt x="650261" y="72384"/>
                </a:lnTo>
                <a:lnTo>
                  <a:pt x="652544" y="70229"/>
                </a:lnTo>
                <a:lnTo>
                  <a:pt x="653685" y="67313"/>
                </a:lnTo>
                <a:lnTo>
                  <a:pt x="653617" y="57679"/>
                </a:lnTo>
                <a:lnTo>
                  <a:pt x="650895" y="52608"/>
                </a:lnTo>
                <a:lnTo>
                  <a:pt x="645140" y="476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103391" y="1077746"/>
            <a:ext cx="665354" cy="1361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20951" y="1316374"/>
            <a:ext cx="0" cy="260350"/>
          </a:xfrm>
          <a:custGeom>
            <a:avLst/>
            <a:gdLst/>
            <a:ahLst/>
            <a:cxnLst/>
            <a:rect l="l" t="t" r="r" b="b"/>
            <a:pathLst>
              <a:path h="260350">
                <a:moveTo>
                  <a:pt x="0" y="0"/>
                </a:moveTo>
                <a:lnTo>
                  <a:pt x="0" y="260204"/>
                </a:lnTo>
              </a:path>
            </a:pathLst>
          </a:custGeom>
          <a:ln w="12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86580" y="1558323"/>
            <a:ext cx="67346" cy="1285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90717" y="1735419"/>
            <a:ext cx="835053" cy="1191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80688" y="1735419"/>
            <a:ext cx="1056373" cy="1538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91218" y="1744799"/>
            <a:ext cx="739423" cy="10978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01926" y="1900572"/>
            <a:ext cx="0" cy="500380"/>
          </a:xfrm>
          <a:custGeom>
            <a:avLst/>
            <a:gdLst/>
            <a:ahLst/>
            <a:cxnLst/>
            <a:rect l="l" t="t" r="r" b="b"/>
            <a:pathLst>
              <a:path h="500380">
                <a:moveTo>
                  <a:pt x="0" y="0"/>
                </a:moveTo>
                <a:lnTo>
                  <a:pt x="0" y="500252"/>
                </a:lnTo>
              </a:path>
            </a:pathLst>
          </a:custGeom>
          <a:ln w="12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967555" y="2382569"/>
            <a:ext cx="67346" cy="12854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07998" y="2541917"/>
            <a:ext cx="3076407" cy="14196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27870" y="3739875"/>
            <a:ext cx="1213795" cy="17595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837863" y="3973255"/>
            <a:ext cx="965258" cy="17582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50231" y="3836218"/>
            <a:ext cx="715579" cy="16479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633665" y="3866389"/>
            <a:ext cx="380365" cy="135255"/>
          </a:xfrm>
          <a:custGeom>
            <a:avLst/>
            <a:gdLst/>
            <a:ahLst/>
            <a:cxnLst/>
            <a:rect l="l" t="t" r="r" b="b"/>
            <a:pathLst>
              <a:path w="380365" h="135254">
                <a:moveTo>
                  <a:pt x="44390" y="0"/>
                </a:moveTo>
                <a:lnTo>
                  <a:pt x="38429" y="0"/>
                </a:lnTo>
                <a:lnTo>
                  <a:pt x="30364" y="596"/>
                </a:lnTo>
                <a:lnTo>
                  <a:pt x="0" y="23705"/>
                </a:lnTo>
                <a:lnTo>
                  <a:pt x="0" y="39171"/>
                </a:lnTo>
                <a:lnTo>
                  <a:pt x="1902" y="45129"/>
                </a:lnTo>
                <a:lnTo>
                  <a:pt x="5834" y="50200"/>
                </a:lnTo>
                <a:lnTo>
                  <a:pt x="9639" y="55397"/>
                </a:lnTo>
                <a:lnTo>
                  <a:pt x="15853" y="59454"/>
                </a:lnTo>
                <a:lnTo>
                  <a:pt x="24478" y="62623"/>
                </a:lnTo>
                <a:lnTo>
                  <a:pt x="17122" y="65665"/>
                </a:lnTo>
                <a:lnTo>
                  <a:pt x="11668" y="69342"/>
                </a:lnTo>
                <a:lnTo>
                  <a:pt x="4819" y="77708"/>
                </a:lnTo>
                <a:lnTo>
                  <a:pt x="3267" y="81765"/>
                </a:lnTo>
                <a:lnTo>
                  <a:pt x="3170" y="93681"/>
                </a:lnTo>
                <a:lnTo>
                  <a:pt x="7356" y="99386"/>
                </a:lnTo>
                <a:lnTo>
                  <a:pt x="15727" y="103569"/>
                </a:lnTo>
                <a:lnTo>
                  <a:pt x="9639" y="105090"/>
                </a:lnTo>
                <a:lnTo>
                  <a:pt x="5580" y="107118"/>
                </a:lnTo>
                <a:lnTo>
                  <a:pt x="3297" y="109400"/>
                </a:lnTo>
                <a:lnTo>
                  <a:pt x="1141" y="111809"/>
                </a:lnTo>
                <a:lnTo>
                  <a:pt x="0" y="114471"/>
                </a:lnTo>
                <a:lnTo>
                  <a:pt x="0" y="120429"/>
                </a:lnTo>
                <a:lnTo>
                  <a:pt x="32722" y="135007"/>
                </a:lnTo>
                <a:lnTo>
                  <a:pt x="40839" y="135007"/>
                </a:lnTo>
                <a:lnTo>
                  <a:pt x="74489" y="128416"/>
                </a:lnTo>
                <a:lnTo>
                  <a:pt x="32722" y="128416"/>
                </a:lnTo>
                <a:lnTo>
                  <a:pt x="25619" y="127148"/>
                </a:lnTo>
                <a:lnTo>
                  <a:pt x="18009" y="121824"/>
                </a:lnTo>
                <a:lnTo>
                  <a:pt x="16107" y="118781"/>
                </a:lnTo>
                <a:lnTo>
                  <a:pt x="16107" y="112189"/>
                </a:lnTo>
                <a:lnTo>
                  <a:pt x="18009" y="109400"/>
                </a:lnTo>
                <a:lnTo>
                  <a:pt x="21688" y="107499"/>
                </a:lnTo>
                <a:lnTo>
                  <a:pt x="23717" y="106358"/>
                </a:lnTo>
                <a:lnTo>
                  <a:pt x="28156" y="105851"/>
                </a:lnTo>
                <a:lnTo>
                  <a:pt x="87513" y="105851"/>
                </a:lnTo>
                <a:lnTo>
                  <a:pt x="87513" y="97104"/>
                </a:lnTo>
                <a:lnTo>
                  <a:pt x="53024" y="82399"/>
                </a:lnTo>
                <a:lnTo>
                  <a:pt x="28283" y="82399"/>
                </a:lnTo>
                <a:lnTo>
                  <a:pt x="25366" y="81765"/>
                </a:lnTo>
                <a:lnTo>
                  <a:pt x="21814" y="78722"/>
                </a:lnTo>
                <a:lnTo>
                  <a:pt x="20927" y="76821"/>
                </a:lnTo>
                <a:lnTo>
                  <a:pt x="20927" y="72004"/>
                </a:lnTo>
                <a:lnTo>
                  <a:pt x="21941" y="69722"/>
                </a:lnTo>
                <a:lnTo>
                  <a:pt x="23971" y="67820"/>
                </a:lnTo>
                <a:lnTo>
                  <a:pt x="25873" y="65919"/>
                </a:lnTo>
                <a:lnTo>
                  <a:pt x="28283" y="64905"/>
                </a:lnTo>
                <a:lnTo>
                  <a:pt x="49616" y="64905"/>
                </a:lnTo>
                <a:lnTo>
                  <a:pt x="52888" y="64144"/>
                </a:lnTo>
                <a:lnTo>
                  <a:pt x="62823" y="59834"/>
                </a:lnTo>
                <a:lnTo>
                  <a:pt x="36400" y="59834"/>
                </a:lnTo>
                <a:lnTo>
                  <a:pt x="33356" y="58059"/>
                </a:lnTo>
                <a:lnTo>
                  <a:pt x="28283" y="50960"/>
                </a:lnTo>
                <a:lnTo>
                  <a:pt x="27014" y="44368"/>
                </a:lnTo>
                <a:lnTo>
                  <a:pt x="27098" y="22564"/>
                </a:lnTo>
                <a:lnTo>
                  <a:pt x="28283" y="15338"/>
                </a:lnTo>
                <a:lnTo>
                  <a:pt x="30946" y="11535"/>
                </a:lnTo>
                <a:lnTo>
                  <a:pt x="33483" y="7732"/>
                </a:lnTo>
                <a:lnTo>
                  <a:pt x="36654" y="5958"/>
                </a:lnTo>
                <a:lnTo>
                  <a:pt x="87259" y="5958"/>
                </a:lnTo>
                <a:lnTo>
                  <a:pt x="87259" y="3676"/>
                </a:lnTo>
                <a:lnTo>
                  <a:pt x="56947" y="3676"/>
                </a:lnTo>
                <a:lnTo>
                  <a:pt x="50605" y="1267"/>
                </a:lnTo>
                <a:lnTo>
                  <a:pt x="44390" y="0"/>
                </a:lnTo>
                <a:close/>
              </a:path>
              <a:path w="380365" h="135254">
                <a:moveTo>
                  <a:pt x="87513" y="105851"/>
                </a:moveTo>
                <a:lnTo>
                  <a:pt x="34624" y="105851"/>
                </a:lnTo>
                <a:lnTo>
                  <a:pt x="44870" y="105920"/>
                </a:lnTo>
                <a:lnTo>
                  <a:pt x="52951" y="106120"/>
                </a:lnTo>
                <a:lnTo>
                  <a:pt x="71913" y="113203"/>
                </a:lnTo>
                <a:lnTo>
                  <a:pt x="71913" y="119161"/>
                </a:lnTo>
                <a:lnTo>
                  <a:pt x="69376" y="122457"/>
                </a:lnTo>
                <a:lnTo>
                  <a:pt x="64176" y="124866"/>
                </a:lnTo>
                <a:lnTo>
                  <a:pt x="59103" y="127275"/>
                </a:lnTo>
                <a:lnTo>
                  <a:pt x="52127" y="128416"/>
                </a:lnTo>
                <a:lnTo>
                  <a:pt x="74489" y="128416"/>
                </a:lnTo>
                <a:lnTo>
                  <a:pt x="74830" y="128289"/>
                </a:lnTo>
                <a:lnTo>
                  <a:pt x="79269" y="124993"/>
                </a:lnTo>
                <a:lnTo>
                  <a:pt x="82566" y="120429"/>
                </a:lnTo>
                <a:lnTo>
                  <a:pt x="85864" y="115992"/>
                </a:lnTo>
                <a:lnTo>
                  <a:pt x="87513" y="111048"/>
                </a:lnTo>
                <a:lnTo>
                  <a:pt x="87513" y="105851"/>
                </a:lnTo>
                <a:close/>
              </a:path>
              <a:path w="380365" h="135254">
                <a:moveTo>
                  <a:pt x="48829" y="82272"/>
                </a:moveTo>
                <a:lnTo>
                  <a:pt x="32215" y="82399"/>
                </a:lnTo>
                <a:lnTo>
                  <a:pt x="53024" y="82399"/>
                </a:lnTo>
                <a:lnTo>
                  <a:pt x="48829" y="82272"/>
                </a:lnTo>
                <a:close/>
              </a:path>
              <a:path w="380365" h="135254">
                <a:moveTo>
                  <a:pt x="49616" y="64905"/>
                </a:moveTo>
                <a:lnTo>
                  <a:pt x="31200" y="64905"/>
                </a:lnTo>
                <a:lnTo>
                  <a:pt x="38429" y="65285"/>
                </a:lnTo>
                <a:lnTo>
                  <a:pt x="42361" y="65412"/>
                </a:lnTo>
                <a:lnTo>
                  <a:pt x="47434" y="65412"/>
                </a:lnTo>
                <a:lnTo>
                  <a:pt x="49616" y="64905"/>
                </a:lnTo>
                <a:close/>
              </a:path>
              <a:path w="380365" h="135254">
                <a:moveTo>
                  <a:pt x="87259" y="5958"/>
                </a:moveTo>
                <a:lnTo>
                  <a:pt x="44010" y="5958"/>
                </a:lnTo>
                <a:lnTo>
                  <a:pt x="46927" y="7479"/>
                </a:lnTo>
                <a:lnTo>
                  <a:pt x="48956" y="10521"/>
                </a:lnTo>
                <a:lnTo>
                  <a:pt x="51873" y="14705"/>
                </a:lnTo>
                <a:lnTo>
                  <a:pt x="53268" y="22564"/>
                </a:lnTo>
                <a:lnTo>
                  <a:pt x="53245" y="44368"/>
                </a:lnTo>
                <a:lnTo>
                  <a:pt x="52000" y="51087"/>
                </a:lnTo>
                <a:lnTo>
                  <a:pt x="49464" y="54510"/>
                </a:lnTo>
                <a:lnTo>
                  <a:pt x="46927" y="58059"/>
                </a:lnTo>
                <a:lnTo>
                  <a:pt x="43629" y="59834"/>
                </a:lnTo>
                <a:lnTo>
                  <a:pt x="62823" y="59834"/>
                </a:lnTo>
                <a:lnTo>
                  <a:pt x="78888" y="40058"/>
                </a:lnTo>
                <a:lnTo>
                  <a:pt x="78888" y="29917"/>
                </a:lnTo>
                <a:lnTo>
                  <a:pt x="70010" y="14324"/>
                </a:lnTo>
                <a:lnTo>
                  <a:pt x="87259" y="14324"/>
                </a:lnTo>
                <a:lnTo>
                  <a:pt x="87259" y="5958"/>
                </a:lnTo>
                <a:close/>
              </a:path>
              <a:path w="380365" h="135254">
                <a:moveTo>
                  <a:pt x="142430" y="0"/>
                </a:moveTo>
                <a:lnTo>
                  <a:pt x="108567" y="20536"/>
                </a:lnTo>
                <a:lnTo>
                  <a:pt x="101718" y="49059"/>
                </a:lnTo>
                <a:lnTo>
                  <a:pt x="102239" y="57901"/>
                </a:lnTo>
                <a:lnTo>
                  <a:pt x="122692" y="91383"/>
                </a:lnTo>
                <a:lnTo>
                  <a:pt x="140274" y="95202"/>
                </a:lnTo>
                <a:lnTo>
                  <a:pt x="148011" y="95202"/>
                </a:lnTo>
                <a:lnTo>
                  <a:pt x="154860" y="93174"/>
                </a:lnTo>
                <a:lnTo>
                  <a:pt x="160694" y="88991"/>
                </a:lnTo>
                <a:lnTo>
                  <a:pt x="165050" y="85382"/>
                </a:lnTo>
                <a:lnTo>
                  <a:pt x="169213" y="80624"/>
                </a:lnTo>
                <a:lnTo>
                  <a:pt x="146870" y="80624"/>
                </a:lnTo>
                <a:lnTo>
                  <a:pt x="141543" y="77962"/>
                </a:lnTo>
                <a:lnTo>
                  <a:pt x="127591" y="44368"/>
                </a:lnTo>
                <a:lnTo>
                  <a:pt x="176928" y="44368"/>
                </a:lnTo>
                <a:lnTo>
                  <a:pt x="176321" y="37903"/>
                </a:lnTo>
                <a:lnTo>
                  <a:pt x="127084" y="37903"/>
                </a:lnTo>
                <a:lnTo>
                  <a:pt x="127084" y="24593"/>
                </a:lnTo>
                <a:lnTo>
                  <a:pt x="128986" y="16860"/>
                </a:lnTo>
                <a:lnTo>
                  <a:pt x="132791" y="11155"/>
                </a:lnTo>
                <a:lnTo>
                  <a:pt x="134821" y="7859"/>
                </a:lnTo>
                <a:lnTo>
                  <a:pt x="137611" y="6211"/>
                </a:lnTo>
                <a:lnTo>
                  <a:pt x="160798" y="6211"/>
                </a:lnTo>
                <a:lnTo>
                  <a:pt x="155145" y="2773"/>
                </a:lnTo>
                <a:lnTo>
                  <a:pt x="148990" y="691"/>
                </a:lnTo>
                <a:lnTo>
                  <a:pt x="142430" y="0"/>
                </a:lnTo>
                <a:close/>
              </a:path>
              <a:path w="380365" h="135254">
                <a:moveTo>
                  <a:pt x="173631" y="65792"/>
                </a:moveTo>
                <a:lnTo>
                  <a:pt x="170080" y="71370"/>
                </a:lnTo>
                <a:lnTo>
                  <a:pt x="166655" y="75300"/>
                </a:lnTo>
                <a:lnTo>
                  <a:pt x="163484" y="77455"/>
                </a:lnTo>
                <a:lnTo>
                  <a:pt x="160440" y="79610"/>
                </a:lnTo>
                <a:lnTo>
                  <a:pt x="156889" y="80624"/>
                </a:lnTo>
                <a:lnTo>
                  <a:pt x="169213" y="80624"/>
                </a:lnTo>
                <a:lnTo>
                  <a:pt x="173143" y="74836"/>
                </a:lnTo>
                <a:lnTo>
                  <a:pt x="176928" y="67947"/>
                </a:lnTo>
                <a:lnTo>
                  <a:pt x="173631" y="65792"/>
                </a:lnTo>
                <a:close/>
              </a:path>
              <a:path w="380365" h="135254">
                <a:moveTo>
                  <a:pt x="160798" y="6211"/>
                </a:moveTo>
                <a:lnTo>
                  <a:pt x="143191" y="6211"/>
                </a:lnTo>
                <a:lnTo>
                  <a:pt x="144967" y="6845"/>
                </a:lnTo>
                <a:lnTo>
                  <a:pt x="148645" y="9887"/>
                </a:lnTo>
                <a:lnTo>
                  <a:pt x="150421" y="12803"/>
                </a:lnTo>
                <a:lnTo>
                  <a:pt x="151600" y="16860"/>
                </a:lnTo>
                <a:lnTo>
                  <a:pt x="152704" y="20536"/>
                </a:lnTo>
                <a:lnTo>
                  <a:pt x="153211" y="27635"/>
                </a:lnTo>
                <a:lnTo>
                  <a:pt x="153211" y="37903"/>
                </a:lnTo>
                <a:lnTo>
                  <a:pt x="176321" y="37903"/>
                </a:lnTo>
                <a:lnTo>
                  <a:pt x="160872" y="6257"/>
                </a:lnTo>
                <a:close/>
              </a:path>
              <a:path w="380365" h="135254">
                <a:moveTo>
                  <a:pt x="227534" y="2662"/>
                </a:moveTo>
                <a:lnTo>
                  <a:pt x="190880" y="2662"/>
                </a:lnTo>
                <a:lnTo>
                  <a:pt x="190880" y="6211"/>
                </a:lnTo>
                <a:lnTo>
                  <a:pt x="194812" y="6718"/>
                </a:lnTo>
                <a:lnTo>
                  <a:pt x="197475" y="7859"/>
                </a:lnTo>
                <a:lnTo>
                  <a:pt x="200012" y="11155"/>
                </a:lnTo>
                <a:lnTo>
                  <a:pt x="200396" y="14324"/>
                </a:lnTo>
                <a:lnTo>
                  <a:pt x="200519" y="79863"/>
                </a:lnTo>
                <a:lnTo>
                  <a:pt x="200027" y="83920"/>
                </a:lnTo>
                <a:lnTo>
                  <a:pt x="190880" y="89117"/>
                </a:lnTo>
                <a:lnTo>
                  <a:pt x="190880" y="92540"/>
                </a:lnTo>
                <a:lnTo>
                  <a:pt x="236412" y="92540"/>
                </a:lnTo>
                <a:lnTo>
                  <a:pt x="236412" y="89117"/>
                </a:lnTo>
                <a:lnTo>
                  <a:pt x="232988" y="88610"/>
                </a:lnTo>
                <a:lnTo>
                  <a:pt x="230705" y="87469"/>
                </a:lnTo>
                <a:lnTo>
                  <a:pt x="228168" y="83920"/>
                </a:lnTo>
                <a:lnTo>
                  <a:pt x="227571" y="79863"/>
                </a:lnTo>
                <a:lnTo>
                  <a:pt x="227534" y="24719"/>
                </a:lnTo>
                <a:lnTo>
                  <a:pt x="232227" y="16860"/>
                </a:lnTo>
                <a:lnTo>
                  <a:pt x="235582" y="14324"/>
                </a:lnTo>
                <a:lnTo>
                  <a:pt x="227534" y="14324"/>
                </a:lnTo>
                <a:lnTo>
                  <a:pt x="227534" y="2662"/>
                </a:lnTo>
                <a:close/>
              </a:path>
              <a:path w="380365" h="135254">
                <a:moveTo>
                  <a:pt x="275583" y="12930"/>
                </a:moveTo>
                <a:lnTo>
                  <a:pt x="244529" y="12930"/>
                </a:lnTo>
                <a:lnTo>
                  <a:pt x="246051" y="13437"/>
                </a:lnTo>
                <a:lnTo>
                  <a:pt x="247446" y="14578"/>
                </a:lnTo>
                <a:lnTo>
                  <a:pt x="248841" y="15592"/>
                </a:lnTo>
                <a:lnTo>
                  <a:pt x="249856" y="17113"/>
                </a:lnTo>
                <a:lnTo>
                  <a:pt x="250363" y="19015"/>
                </a:lnTo>
                <a:lnTo>
                  <a:pt x="250998" y="20916"/>
                </a:lnTo>
                <a:lnTo>
                  <a:pt x="251203" y="24719"/>
                </a:lnTo>
                <a:lnTo>
                  <a:pt x="251172" y="79863"/>
                </a:lnTo>
                <a:lnTo>
                  <a:pt x="250744" y="83286"/>
                </a:lnTo>
                <a:lnTo>
                  <a:pt x="249729" y="84807"/>
                </a:lnTo>
                <a:lnTo>
                  <a:pt x="248207" y="87216"/>
                </a:lnTo>
                <a:lnTo>
                  <a:pt x="245798" y="88610"/>
                </a:lnTo>
                <a:lnTo>
                  <a:pt x="242373" y="89117"/>
                </a:lnTo>
                <a:lnTo>
                  <a:pt x="242373" y="92540"/>
                </a:lnTo>
                <a:lnTo>
                  <a:pt x="287905" y="92540"/>
                </a:lnTo>
                <a:lnTo>
                  <a:pt x="287905" y="89117"/>
                </a:lnTo>
                <a:lnTo>
                  <a:pt x="283974" y="88610"/>
                </a:lnTo>
                <a:lnTo>
                  <a:pt x="281310" y="87596"/>
                </a:lnTo>
                <a:lnTo>
                  <a:pt x="280042" y="85821"/>
                </a:lnTo>
                <a:lnTo>
                  <a:pt x="278900" y="84173"/>
                </a:lnTo>
                <a:lnTo>
                  <a:pt x="278266" y="79863"/>
                </a:lnTo>
                <a:lnTo>
                  <a:pt x="278266" y="27508"/>
                </a:lnTo>
                <a:lnTo>
                  <a:pt x="277759" y="20536"/>
                </a:lnTo>
                <a:lnTo>
                  <a:pt x="276617" y="16860"/>
                </a:lnTo>
                <a:lnTo>
                  <a:pt x="275583" y="12930"/>
                </a:lnTo>
                <a:close/>
              </a:path>
              <a:path w="380365" h="135254">
                <a:moveTo>
                  <a:pt x="260256" y="0"/>
                </a:moveTo>
                <a:lnTo>
                  <a:pt x="249602" y="0"/>
                </a:lnTo>
                <a:lnTo>
                  <a:pt x="245037" y="1140"/>
                </a:lnTo>
                <a:lnTo>
                  <a:pt x="240851" y="3422"/>
                </a:lnTo>
                <a:lnTo>
                  <a:pt x="236539" y="5704"/>
                </a:lnTo>
                <a:lnTo>
                  <a:pt x="232100" y="9254"/>
                </a:lnTo>
                <a:lnTo>
                  <a:pt x="227534" y="14324"/>
                </a:lnTo>
                <a:lnTo>
                  <a:pt x="235582" y="14324"/>
                </a:lnTo>
                <a:lnTo>
                  <a:pt x="237427" y="12930"/>
                </a:lnTo>
                <a:lnTo>
                  <a:pt x="275583" y="12930"/>
                </a:lnTo>
                <a:lnTo>
                  <a:pt x="275349" y="12042"/>
                </a:lnTo>
                <a:lnTo>
                  <a:pt x="272813" y="8113"/>
                </a:lnTo>
                <a:lnTo>
                  <a:pt x="269008" y="4817"/>
                </a:lnTo>
                <a:lnTo>
                  <a:pt x="265076" y="1521"/>
                </a:lnTo>
                <a:lnTo>
                  <a:pt x="260256" y="0"/>
                </a:lnTo>
                <a:close/>
              </a:path>
              <a:path w="380365" h="135254">
                <a:moveTo>
                  <a:pt x="345233" y="0"/>
                </a:moveTo>
                <a:lnTo>
                  <a:pt x="311369" y="20536"/>
                </a:lnTo>
                <a:lnTo>
                  <a:pt x="304520" y="49059"/>
                </a:lnTo>
                <a:lnTo>
                  <a:pt x="305043" y="57901"/>
                </a:lnTo>
                <a:lnTo>
                  <a:pt x="325574" y="91383"/>
                </a:lnTo>
                <a:lnTo>
                  <a:pt x="343204" y="95202"/>
                </a:lnTo>
                <a:lnTo>
                  <a:pt x="350940" y="95202"/>
                </a:lnTo>
                <a:lnTo>
                  <a:pt x="357789" y="93174"/>
                </a:lnTo>
                <a:lnTo>
                  <a:pt x="363623" y="88991"/>
                </a:lnTo>
                <a:lnTo>
                  <a:pt x="367979" y="85382"/>
                </a:lnTo>
                <a:lnTo>
                  <a:pt x="372143" y="80624"/>
                </a:lnTo>
                <a:lnTo>
                  <a:pt x="349672" y="80624"/>
                </a:lnTo>
                <a:lnTo>
                  <a:pt x="344345" y="77962"/>
                </a:lnTo>
                <a:lnTo>
                  <a:pt x="330394" y="44368"/>
                </a:lnTo>
                <a:lnTo>
                  <a:pt x="379858" y="44368"/>
                </a:lnTo>
                <a:lnTo>
                  <a:pt x="379249" y="37903"/>
                </a:lnTo>
                <a:lnTo>
                  <a:pt x="330013" y="37903"/>
                </a:lnTo>
                <a:lnTo>
                  <a:pt x="330013" y="24593"/>
                </a:lnTo>
                <a:lnTo>
                  <a:pt x="331916" y="16860"/>
                </a:lnTo>
                <a:lnTo>
                  <a:pt x="335594" y="11155"/>
                </a:lnTo>
                <a:lnTo>
                  <a:pt x="337750" y="7859"/>
                </a:lnTo>
                <a:lnTo>
                  <a:pt x="340540" y="6211"/>
                </a:lnTo>
                <a:lnTo>
                  <a:pt x="363618" y="6211"/>
                </a:lnTo>
                <a:lnTo>
                  <a:pt x="357995" y="2773"/>
                </a:lnTo>
                <a:lnTo>
                  <a:pt x="351846" y="691"/>
                </a:lnTo>
                <a:lnTo>
                  <a:pt x="345233" y="0"/>
                </a:lnTo>
                <a:close/>
              </a:path>
              <a:path w="380365" h="135254">
                <a:moveTo>
                  <a:pt x="376560" y="65792"/>
                </a:moveTo>
                <a:lnTo>
                  <a:pt x="372882" y="71370"/>
                </a:lnTo>
                <a:lnTo>
                  <a:pt x="369584" y="75300"/>
                </a:lnTo>
                <a:lnTo>
                  <a:pt x="363243" y="79610"/>
                </a:lnTo>
                <a:lnTo>
                  <a:pt x="359818" y="80624"/>
                </a:lnTo>
                <a:lnTo>
                  <a:pt x="372143" y="80624"/>
                </a:lnTo>
                <a:lnTo>
                  <a:pt x="376073" y="74836"/>
                </a:lnTo>
                <a:lnTo>
                  <a:pt x="379858" y="67947"/>
                </a:lnTo>
                <a:lnTo>
                  <a:pt x="376560" y="65792"/>
                </a:lnTo>
                <a:close/>
              </a:path>
              <a:path w="380365" h="135254">
                <a:moveTo>
                  <a:pt x="363618" y="6211"/>
                </a:moveTo>
                <a:lnTo>
                  <a:pt x="346121" y="6211"/>
                </a:lnTo>
                <a:lnTo>
                  <a:pt x="347896" y="6845"/>
                </a:lnTo>
                <a:lnTo>
                  <a:pt x="349165" y="7986"/>
                </a:lnTo>
                <a:lnTo>
                  <a:pt x="351574" y="9887"/>
                </a:lnTo>
                <a:lnTo>
                  <a:pt x="353350" y="12803"/>
                </a:lnTo>
                <a:lnTo>
                  <a:pt x="354530" y="16860"/>
                </a:lnTo>
                <a:lnTo>
                  <a:pt x="355633" y="20536"/>
                </a:lnTo>
                <a:lnTo>
                  <a:pt x="356140" y="27635"/>
                </a:lnTo>
                <a:lnTo>
                  <a:pt x="356140" y="37903"/>
                </a:lnTo>
                <a:lnTo>
                  <a:pt x="379249" y="37903"/>
                </a:lnTo>
                <a:lnTo>
                  <a:pt x="363693" y="6257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079348" y="3825570"/>
            <a:ext cx="557530" cy="173355"/>
          </a:xfrm>
          <a:custGeom>
            <a:avLst/>
            <a:gdLst/>
            <a:ahLst/>
            <a:cxnLst/>
            <a:rect l="l" t="t" r="r" b="b"/>
            <a:pathLst>
              <a:path w="557529" h="173354">
                <a:moveTo>
                  <a:pt x="55425" y="0"/>
                </a:moveTo>
                <a:lnTo>
                  <a:pt x="16107" y="31438"/>
                </a:lnTo>
                <a:lnTo>
                  <a:pt x="1000" y="70924"/>
                </a:lnTo>
                <a:lnTo>
                  <a:pt x="0" y="85821"/>
                </a:lnTo>
                <a:lnTo>
                  <a:pt x="1000" y="100962"/>
                </a:lnTo>
                <a:lnTo>
                  <a:pt x="16107" y="140966"/>
                </a:lnTo>
                <a:lnTo>
                  <a:pt x="44269" y="167884"/>
                </a:lnTo>
                <a:lnTo>
                  <a:pt x="55425" y="172784"/>
                </a:lnTo>
                <a:lnTo>
                  <a:pt x="55425" y="167967"/>
                </a:lnTo>
                <a:lnTo>
                  <a:pt x="49464" y="164544"/>
                </a:lnTo>
                <a:lnTo>
                  <a:pt x="44771" y="160615"/>
                </a:lnTo>
                <a:lnTo>
                  <a:pt x="28227" y="122020"/>
                </a:lnTo>
                <a:lnTo>
                  <a:pt x="25873" y="86455"/>
                </a:lnTo>
                <a:lnTo>
                  <a:pt x="26160" y="72190"/>
                </a:lnTo>
                <a:lnTo>
                  <a:pt x="32976" y="30424"/>
                </a:lnTo>
                <a:lnTo>
                  <a:pt x="55425" y="4436"/>
                </a:lnTo>
                <a:lnTo>
                  <a:pt x="55425" y="0"/>
                </a:lnTo>
                <a:close/>
              </a:path>
              <a:path w="557529" h="173354">
                <a:moveTo>
                  <a:pt x="130128" y="129810"/>
                </a:moveTo>
                <a:lnTo>
                  <a:pt x="63288" y="129810"/>
                </a:lnTo>
                <a:lnTo>
                  <a:pt x="63288" y="133359"/>
                </a:lnTo>
                <a:lnTo>
                  <a:pt x="130128" y="133359"/>
                </a:lnTo>
                <a:lnTo>
                  <a:pt x="130128" y="129810"/>
                </a:lnTo>
                <a:close/>
              </a:path>
              <a:path w="557529" h="173354">
                <a:moveTo>
                  <a:pt x="156010" y="73905"/>
                </a:moveTo>
                <a:lnTo>
                  <a:pt x="120616" y="73905"/>
                </a:lnTo>
                <a:lnTo>
                  <a:pt x="162597" y="133359"/>
                </a:lnTo>
                <a:lnTo>
                  <a:pt x="203690" y="133359"/>
                </a:lnTo>
                <a:lnTo>
                  <a:pt x="203690" y="129810"/>
                </a:lnTo>
                <a:lnTo>
                  <a:pt x="200265" y="129683"/>
                </a:lnTo>
                <a:lnTo>
                  <a:pt x="197221" y="128542"/>
                </a:lnTo>
                <a:lnTo>
                  <a:pt x="194558" y="126514"/>
                </a:lnTo>
                <a:lnTo>
                  <a:pt x="192782" y="125120"/>
                </a:lnTo>
                <a:lnTo>
                  <a:pt x="189865" y="121570"/>
                </a:lnTo>
                <a:lnTo>
                  <a:pt x="156010" y="73905"/>
                </a:lnTo>
                <a:close/>
              </a:path>
              <a:path w="557529" h="173354">
                <a:moveTo>
                  <a:pt x="123913" y="3042"/>
                </a:moveTo>
                <a:lnTo>
                  <a:pt x="63288" y="3042"/>
                </a:lnTo>
                <a:lnTo>
                  <a:pt x="63288" y="6591"/>
                </a:lnTo>
                <a:lnTo>
                  <a:pt x="69249" y="6591"/>
                </a:lnTo>
                <a:lnTo>
                  <a:pt x="73308" y="7099"/>
                </a:lnTo>
                <a:lnTo>
                  <a:pt x="75591" y="8239"/>
                </a:lnTo>
                <a:lnTo>
                  <a:pt x="77747" y="9254"/>
                </a:lnTo>
                <a:lnTo>
                  <a:pt x="79269" y="10775"/>
                </a:lnTo>
                <a:lnTo>
                  <a:pt x="80157" y="12550"/>
                </a:lnTo>
                <a:lnTo>
                  <a:pt x="80918" y="14324"/>
                </a:lnTo>
                <a:lnTo>
                  <a:pt x="81381" y="18381"/>
                </a:lnTo>
                <a:lnTo>
                  <a:pt x="81425" y="117513"/>
                </a:lnTo>
                <a:lnTo>
                  <a:pt x="80918" y="121950"/>
                </a:lnTo>
                <a:lnTo>
                  <a:pt x="69376" y="129810"/>
                </a:lnTo>
                <a:lnTo>
                  <a:pt x="124167" y="129810"/>
                </a:lnTo>
                <a:lnTo>
                  <a:pt x="119981" y="129303"/>
                </a:lnTo>
                <a:lnTo>
                  <a:pt x="117825" y="128162"/>
                </a:lnTo>
                <a:lnTo>
                  <a:pt x="115669" y="127148"/>
                </a:lnTo>
                <a:lnTo>
                  <a:pt x="114147" y="125627"/>
                </a:lnTo>
                <a:lnTo>
                  <a:pt x="113200" y="123725"/>
                </a:lnTo>
                <a:lnTo>
                  <a:pt x="112372" y="121950"/>
                </a:lnTo>
                <a:lnTo>
                  <a:pt x="111991" y="117513"/>
                </a:lnTo>
                <a:lnTo>
                  <a:pt x="111991" y="73905"/>
                </a:lnTo>
                <a:lnTo>
                  <a:pt x="156010" y="73905"/>
                </a:lnTo>
                <a:lnTo>
                  <a:pt x="154479" y="71750"/>
                </a:lnTo>
                <a:lnTo>
                  <a:pt x="162343" y="69722"/>
                </a:lnTo>
                <a:lnTo>
                  <a:pt x="168017" y="67060"/>
                </a:lnTo>
                <a:lnTo>
                  <a:pt x="111991" y="67060"/>
                </a:lnTo>
                <a:lnTo>
                  <a:pt x="111991" y="10014"/>
                </a:lnTo>
                <a:lnTo>
                  <a:pt x="168202" y="10014"/>
                </a:lnTo>
                <a:lnTo>
                  <a:pt x="165894" y="8493"/>
                </a:lnTo>
                <a:lnTo>
                  <a:pt x="158538" y="6211"/>
                </a:lnTo>
                <a:lnTo>
                  <a:pt x="152236" y="4807"/>
                </a:lnTo>
                <a:lnTo>
                  <a:pt x="144365" y="3818"/>
                </a:lnTo>
                <a:lnTo>
                  <a:pt x="134924" y="3234"/>
                </a:lnTo>
                <a:lnTo>
                  <a:pt x="123913" y="3042"/>
                </a:lnTo>
                <a:close/>
              </a:path>
              <a:path w="557529" h="173354">
                <a:moveTo>
                  <a:pt x="168202" y="10014"/>
                </a:moveTo>
                <a:lnTo>
                  <a:pt x="132664" y="10014"/>
                </a:lnTo>
                <a:lnTo>
                  <a:pt x="140148" y="12423"/>
                </a:lnTo>
                <a:lnTo>
                  <a:pt x="149406" y="21930"/>
                </a:lnTo>
                <a:lnTo>
                  <a:pt x="151689" y="29156"/>
                </a:lnTo>
                <a:lnTo>
                  <a:pt x="151689" y="46016"/>
                </a:lnTo>
                <a:lnTo>
                  <a:pt x="150421" y="51594"/>
                </a:lnTo>
                <a:lnTo>
                  <a:pt x="147884" y="55777"/>
                </a:lnTo>
                <a:lnTo>
                  <a:pt x="145348" y="60088"/>
                </a:lnTo>
                <a:lnTo>
                  <a:pt x="141923" y="63003"/>
                </a:lnTo>
                <a:lnTo>
                  <a:pt x="133045" y="66299"/>
                </a:lnTo>
                <a:lnTo>
                  <a:pt x="126450" y="67060"/>
                </a:lnTo>
                <a:lnTo>
                  <a:pt x="168017" y="67060"/>
                </a:lnTo>
                <a:lnTo>
                  <a:pt x="183397" y="38917"/>
                </a:lnTo>
                <a:lnTo>
                  <a:pt x="183397" y="31058"/>
                </a:lnTo>
                <a:lnTo>
                  <a:pt x="181114" y="24212"/>
                </a:lnTo>
                <a:lnTo>
                  <a:pt x="176421" y="18381"/>
                </a:lnTo>
                <a:lnTo>
                  <a:pt x="171855" y="12423"/>
                </a:lnTo>
                <a:lnTo>
                  <a:pt x="168202" y="10014"/>
                </a:lnTo>
                <a:close/>
              </a:path>
              <a:path w="557529" h="173354">
                <a:moveTo>
                  <a:pt x="278900" y="253"/>
                </a:moveTo>
                <a:lnTo>
                  <a:pt x="277125" y="253"/>
                </a:lnTo>
                <a:lnTo>
                  <a:pt x="226012" y="114218"/>
                </a:lnTo>
                <a:lnTo>
                  <a:pt x="222334" y="120809"/>
                </a:lnTo>
                <a:lnTo>
                  <a:pt x="216246" y="127148"/>
                </a:lnTo>
                <a:lnTo>
                  <a:pt x="212441" y="129049"/>
                </a:lnTo>
                <a:lnTo>
                  <a:pt x="207748" y="129810"/>
                </a:lnTo>
                <a:lnTo>
                  <a:pt x="207748" y="133359"/>
                </a:lnTo>
                <a:lnTo>
                  <a:pt x="251124" y="133359"/>
                </a:lnTo>
                <a:lnTo>
                  <a:pt x="251124" y="129810"/>
                </a:lnTo>
                <a:lnTo>
                  <a:pt x="244276" y="129303"/>
                </a:lnTo>
                <a:lnTo>
                  <a:pt x="240090" y="128542"/>
                </a:lnTo>
                <a:lnTo>
                  <a:pt x="238315" y="127528"/>
                </a:lnTo>
                <a:lnTo>
                  <a:pt x="235397" y="125753"/>
                </a:lnTo>
                <a:lnTo>
                  <a:pt x="233875" y="123091"/>
                </a:lnTo>
                <a:lnTo>
                  <a:pt x="233875" y="116626"/>
                </a:lnTo>
                <a:lnTo>
                  <a:pt x="234763" y="113203"/>
                </a:lnTo>
                <a:lnTo>
                  <a:pt x="236539" y="108893"/>
                </a:lnTo>
                <a:lnTo>
                  <a:pt x="242119" y="96216"/>
                </a:lnTo>
                <a:lnTo>
                  <a:pt x="321104" y="96216"/>
                </a:lnTo>
                <a:lnTo>
                  <a:pt x="317982" y="89117"/>
                </a:lnTo>
                <a:lnTo>
                  <a:pt x="245417" y="89117"/>
                </a:lnTo>
                <a:lnTo>
                  <a:pt x="265456" y="44242"/>
                </a:lnTo>
                <a:lnTo>
                  <a:pt x="298246" y="44242"/>
                </a:lnTo>
                <a:lnTo>
                  <a:pt x="278900" y="253"/>
                </a:lnTo>
                <a:close/>
              </a:path>
              <a:path w="557529" h="173354">
                <a:moveTo>
                  <a:pt x="321104" y="96216"/>
                </a:moveTo>
                <a:lnTo>
                  <a:pt x="288159" y="96216"/>
                </a:lnTo>
                <a:lnTo>
                  <a:pt x="295008" y="112570"/>
                </a:lnTo>
                <a:lnTo>
                  <a:pt x="296910" y="116753"/>
                </a:lnTo>
                <a:lnTo>
                  <a:pt x="297798" y="119161"/>
                </a:lnTo>
                <a:lnTo>
                  <a:pt x="297925" y="119669"/>
                </a:lnTo>
                <a:lnTo>
                  <a:pt x="298305" y="120936"/>
                </a:lnTo>
                <a:lnTo>
                  <a:pt x="298559" y="122077"/>
                </a:lnTo>
                <a:lnTo>
                  <a:pt x="298559" y="125246"/>
                </a:lnTo>
                <a:lnTo>
                  <a:pt x="297798" y="126641"/>
                </a:lnTo>
                <a:lnTo>
                  <a:pt x="296403" y="127655"/>
                </a:lnTo>
                <a:lnTo>
                  <a:pt x="294374" y="129049"/>
                </a:lnTo>
                <a:lnTo>
                  <a:pt x="290822" y="129810"/>
                </a:lnTo>
                <a:lnTo>
                  <a:pt x="283086" y="129810"/>
                </a:lnTo>
                <a:lnTo>
                  <a:pt x="283086" y="133359"/>
                </a:lnTo>
                <a:lnTo>
                  <a:pt x="346248" y="133359"/>
                </a:lnTo>
                <a:lnTo>
                  <a:pt x="346248" y="129810"/>
                </a:lnTo>
                <a:lnTo>
                  <a:pt x="342316" y="129556"/>
                </a:lnTo>
                <a:lnTo>
                  <a:pt x="339145" y="128289"/>
                </a:lnTo>
                <a:lnTo>
                  <a:pt x="336989" y="126387"/>
                </a:lnTo>
                <a:lnTo>
                  <a:pt x="334072" y="123725"/>
                </a:lnTo>
                <a:lnTo>
                  <a:pt x="330394" y="117387"/>
                </a:lnTo>
                <a:lnTo>
                  <a:pt x="321104" y="96216"/>
                </a:lnTo>
                <a:close/>
              </a:path>
              <a:path w="557529" h="173354">
                <a:moveTo>
                  <a:pt x="298246" y="44242"/>
                </a:moveTo>
                <a:lnTo>
                  <a:pt x="265456" y="44242"/>
                </a:lnTo>
                <a:lnTo>
                  <a:pt x="284861" y="89117"/>
                </a:lnTo>
                <a:lnTo>
                  <a:pt x="317982" y="89117"/>
                </a:lnTo>
                <a:lnTo>
                  <a:pt x="298246" y="44242"/>
                </a:lnTo>
                <a:close/>
              </a:path>
              <a:path w="557529" h="173354">
                <a:moveTo>
                  <a:pt x="423107" y="129810"/>
                </a:moveTo>
                <a:lnTo>
                  <a:pt x="356394" y="129810"/>
                </a:lnTo>
                <a:lnTo>
                  <a:pt x="356394" y="133359"/>
                </a:lnTo>
                <a:lnTo>
                  <a:pt x="423107" y="133359"/>
                </a:lnTo>
                <a:lnTo>
                  <a:pt x="423107" y="129810"/>
                </a:lnTo>
                <a:close/>
              </a:path>
              <a:path w="557529" h="173354">
                <a:moveTo>
                  <a:pt x="448989" y="73905"/>
                </a:moveTo>
                <a:lnTo>
                  <a:pt x="413595" y="73905"/>
                </a:lnTo>
                <a:lnTo>
                  <a:pt x="455576" y="133359"/>
                </a:lnTo>
                <a:lnTo>
                  <a:pt x="496669" y="133359"/>
                </a:lnTo>
                <a:lnTo>
                  <a:pt x="496669" y="129810"/>
                </a:lnTo>
                <a:lnTo>
                  <a:pt x="493244" y="129683"/>
                </a:lnTo>
                <a:lnTo>
                  <a:pt x="490200" y="128542"/>
                </a:lnTo>
                <a:lnTo>
                  <a:pt x="487537" y="126514"/>
                </a:lnTo>
                <a:lnTo>
                  <a:pt x="485888" y="125120"/>
                </a:lnTo>
                <a:lnTo>
                  <a:pt x="482971" y="121570"/>
                </a:lnTo>
                <a:lnTo>
                  <a:pt x="478786" y="115865"/>
                </a:lnTo>
                <a:lnTo>
                  <a:pt x="448989" y="73905"/>
                </a:lnTo>
                <a:close/>
              </a:path>
              <a:path w="557529" h="173354">
                <a:moveTo>
                  <a:pt x="416892" y="3042"/>
                </a:moveTo>
                <a:lnTo>
                  <a:pt x="356394" y="3042"/>
                </a:lnTo>
                <a:lnTo>
                  <a:pt x="356394" y="6591"/>
                </a:lnTo>
                <a:lnTo>
                  <a:pt x="362355" y="6591"/>
                </a:lnTo>
                <a:lnTo>
                  <a:pt x="366414" y="7099"/>
                </a:lnTo>
                <a:lnTo>
                  <a:pt x="368570" y="8239"/>
                </a:lnTo>
                <a:lnTo>
                  <a:pt x="370726" y="9254"/>
                </a:lnTo>
                <a:lnTo>
                  <a:pt x="372248" y="10775"/>
                </a:lnTo>
                <a:lnTo>
                  <a:pt x="374023" y="14324"/>
                </a:lnTo>
                <a:lnTo>
                  <a:pt x="374404" y="18761"/>
                </a:lnTo>
                <a:lnTo>
                  <a:pt x="374404" y="117513"/>
                </a:lnTo>
                <a:lnTo>
                  <a:pt x="362355" y="129810"/>
                </a:lnTo>
                <a:lnTo>
                  <a:pt x="417146" y="129810"/>
                </a:lnTo>
                <a:lnTo>
                  <a:pt x="413087" y="129303"/>
                </a:lnTo>
                <a:lnTo>
                  <a:pt x="410931" y="128162"/>
                </a:lnTo>
                <a:lnTo>
                  <a:pt x="408648" y="127148"/>
                </a:lnTo>
                <a:lnTo>
                  <a:pt x="407126" y="125627"/>
                </a:lnTo>
                <a:lnTo>
                  <a:pt x="406365" y="123852"/>
                </a:lnTo>
                <a:lnTo>
                  <a:pt x="405477" y="121950"/>
                </a:lnTo>
                <a:lnTo>
                  <a:pt x="404970" y="117513"/>
                </a:lnTo>
                <a:lnTo>
                  <a:pt x="404970" y="73905"/>
                </a:lnTo>
                <a:lnTo>
                  <a:pt x="448989" y="73905"/>
                </a:lnTo>
                <a:lnTo>
                  <a:pt x="447458" y="71750"/>
                </a:lnTo>
                <a:lnTo>
                  <a:pt x="455449" y="69722"/>
                </a:lnTo>
                <a:lnTo>
                  <a:pt x="461007" y="67060"/>
                </a:lnTo>
                <a:lnTo>
                  <a:pt x="404970" y="67060"/>
                </a:lnTo>
                <a:lnTo>
                  <a:pt x="404970" y="10014"/>
                </a:lnTo>
                <a:lnTo>
                  <a:pt x="461181" y="10014"/>
                </a:lnTo>
                <a:lnTo>
                  <a:pt x="458873" y="8493"/>
                </a:lnTo>
                <a:lnTo>
                  <a:pt x="451644" y="6211"/>
                </a:lnTo>
                <a:lnTo>
                  <a:pt x="445340" y="4807"/>
                </a:lnTo>
                <a:lnTo>
                  <a:pt x="437455" y="3818"/>
                </a:lnTo>
                <a:lnTo>
                  <a:pt x="427976" y="3234"/>
                </a:lnTo>
                <a:lnTo>
                  <a:pt x="416892" y="3042"/>
                </a:lnTo>
                <a:close/>
              </a:path>
              <a:path w="557529" h="173354">
                <a:moveTo>
                  <a:pt x="461181" y="10014"/>
                </a:moveTo>
                <a:lnTo>
                  <a:pt x="425644" y="10014"/>
                </a:lnTo>
                <a:lnTo>
                  <a:pt x="433127" y="12423"/>
                </a:lnTo>
                <a:lnTo>
                  <a:pt x="437819" y="17113"/>
                </a:lnTo>
                <a:lnTo>
                  <a:pt x="442385" y="21930"/>
                </a:lnTo>
                <a:lnTo>
                  <a:pt x="444795" y="29156"/>
                </a:lnTo>
                <a:lnTo>
                  <a:pt x="444795" y="46016"/>
                </a:lnTo>
                <a:lnTo>
                  <a:pt x="443527" y="51594"/>
                </a:lnTo>
                <a:lnTo>
                  <a:pt x="440990" y="55777"/>
                </a:lnTo>
                <a:lnTo>
                  <a:pt x="438453" y="60088"/>
                </a:lnTo>
                <a:lnTo>
                  <a:pt x="434902" y="63003"/>
                </a:lnTo>
                <a:lnTo>
                  <a:pt x="430463" y="64651"/>
                </a:lnTo>
                <a:lnTo>
                  <a:pt x="426151" y="66299"/>
                </a:lnTo>
                <a:lnTo>
                  <a:pt x="419429" y="67060"/>
                </a:lnTo>
                <a:lnTo>
                  <a:pt x="461007" y="67060"/>
                </a:lnTo>
                <a:lnTo>
                  <a:pt x="476376" y="38917"/>
                </a:lnTo>
                <a:lnTo>
                  <a:pt x="476376" y="31058"/>
                </a:lnTo>
                <a:lnTo>
                  <a:pt x="474093" y="24212"/>
                </a:lnTo>
                <a:lnTo>
                  <a:pt x="464834" y="12423"/>
                </a:lnTo>
                <a:lnTo>
                  <a:pt x="461181" y="10014"/>
                </a:lnTo>
                <a:close/>
              </a:path>
              <a:path w="557529" h="173354">
                <a:moveTo>
                  <a:pt x="501615" y="0"/>
                </a:moveTo>
                <a:lnTo>
                  <a:pt x="501615" y="4817"/>
                </a:lnTo>
                <a:lnTo>
                  <a:pt x="507576" y="8239"/>
                </a:lnTo>
                <a:lnTo>
                  <a:pt x="512269" y="12169"/>
                </a:lnTo>
                <a:lnTo>
                  <a:pt x="528812" y="50762"/>
                </a:lnTo>
                <a:lnTo>
                  <a:pt x="531167" y="86202"/>
                </a:lnTo>
                <a:lnTo>
                  <a:pt x="530879" y="100487"/>
                </a:lnTo>
                <a:lnTo>
                  <a:pt x="524064" y="142360"/>
                </a:lnTo>
                <a:lnTo>
                  <a:pt x="501615" y="168347"/>
                </a:lnTo>
                <a:lnTo>
                  <a:pt x="501615" y="172784"/>
                </a:lnTo>
                <a:lnTo>
                  <a:pt x="540933" y="141346"/>
                </a:lnTo>
                <a:lnTo>
                  <a:pt x="556022" y="101842"/>
                </a:lnTo>
                <a:lnTo>
                  <a:pt x="557040" y="86962"/>
                </a:lnTo>
                <a:lnTo>
                  <a:pt x="556022" y="71822"/>
                </a:lnTo>
                <a:lnTo>
                  <a:pt x="540933" y="31818"/>
                </a:lnTo>
                <a:lnTo>
                  <a:pt x="512770" y="4918"/>
                </a:lnTo>
                <a:lnTo>
                  <a:pt x="501615" y="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95841" y="4035549"/>
            <a:ext cx="0" cy="502920"/>
          </a:xfrm>
          <a:custGeom>
            <a:avLst/>
            <a:gdLst/>
            <a:ahLst/>
            <a:cxnLst/>
            <a:rect l="l" t="t" r="r" b="b"/>
            <a:pathLst>
              <a:path h="502920">
                <a:moveTo>
                  <a:pt x="0" y="0"/>
                </a:moveTo>
                <a:lnTo>
                  <a:pt x="0" y="502711"/>
                </a:lnTo>
              </a:path>
            </a:pathLst>
          </a:custGeom>
          <a:ln w="12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61471" y="4520005"/>
            <a:ext cx="67346" cy="12854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167440" y="4757227"/>
            <a:ext cx="615315" cy="175895"/>
          </a:xfrm>
          <a:custGeom>
            <a:avLst/>
            <a:gdLst/>
            <a:ahLst/>
            <a:cxnLst/>
            <a:rect l="l" t="t" r="r" b="b"/>
            <a:pathLst>
              <a:path w="615314" h="175895">
                <a:moveTo>
                  <a:pt x="37668" y="43557"/>
                </a:moveTo>
                <a:lnTo>
                  <a:pt x="0" y="43557"/>
                </a:lnTo>
                <a:lnTo>
                  <a:pt x="0" y="47119"/>
                </a:lnTo>
                <a:lnTo>
                  <a:pt x="4185" y="47373"/>
                </a:lnTo>
                <a:lnTo>
                  <a:pt x="7102" y="48387"/>
                </a:lnTo>
                <a:lnTo>
                  <a:pt x="8497" y="50149"/>
                </a:lnTo>
                <a:lnTo>
                  <a:pt x="10019" y="51911"/>
                </a:lnTo>
                <a:lnTo>
                  <a:pt x="10671" y="55384"/>
                </a:lnTo>
                <a:lnTo>
                  <a:pt x="10780" y="163365"/>
                </a:lnTo>
                <a:lnTo>
                  <a:pt x="0" y="172024"/>
                </a:lnTo>
                <a:lnTo>
                  <a:pt x="0" y="175573"/>
                </a:lnTo>
                <a:lnTo>
                  <a:pt x="51239" y="175573"/>
                </a:lnTo>
                <a:lnTo>
                  <a:pt x="51239" y="172024"/>
                </a:lnTo>
                <a:lnTo>
                  <a:pt x="46800" y="172024"/>
                </a:lnTo>
                <a:lnTo>
                  <a:pt x="43756" y="171631"/>
                </a:lnTo>
                <a:lnTo>
                  <a:pt x="37668" y="124321"/>
                </a:lnTo>
                <a:lnTo>
                  <a:pt x="46062" y="124321"/>
                </a:lnTo>
                <a:lnTo>
                  <a:pt x="43249" y="122432"/>
                </a:lnTo>
                <a:lnTo>
                  <a:pt x="37668" y="114610"/>
                </a:lnTo>
                <a:lnTo>
                  <a:pt x="37668" y="66629"/>
                </a:lnTo>
                <a:lnTo>
                  <a:pt x="41854" y="57273"/>
                </a:lnTo>
                <a:lnTo>
                  <a:pt x="44005" y="55384"/>
                </a:lnTo>
                <a:lnTo>
                  <a:pt x="37668" y="55384"/>
                </a:lnTo>
                <a:lnTo>
                  <a:pt x="37668" y="43557"/>
                </a:lnTo>
                <a:close/>
              </a:path>
              <a:path w="615314" h="175895">
                <a:moveTo>
                  <a:pt x="46062" y="124321"/>
                </a:moveTo>
                <a:lnTo>
                  <a:pt x="37668" y="124321"/>
                </a:lnTo>
                <a:lnTo>
                  <a:pt x="41220" y="128365"/>
                </a:lnTo>
                <a:lnTo>
                  <a:pt x="44517" y="131217"/>
                </a:lnTo>
                <a:lnTo>
                  <a:pt x="52127" y="135058"/>
                </a:lnTo>
                <a:lnTo>
                  <a:pt x="56693" y="136148"/>
                </a:lnTo>
                <a:lnTo>
                  <a:pt x="68488" y="136148"/>
                </a:lnTo>
                <a:lnTo>
                  <a:pt x="74576" y="134183"/>
                </a:lnTo>
                <a:lnTo>
                  <a:pt x="85665" y="126349"/>
                </a:lnTo>
                <a:lnTo>
                  <a:pt x="49083" y="126349"/>
                </a:lnTo>
                <a:lnTo>
                  <a:pt x="46062" y="124321"/>
                </a:lnTo>
                <a:close/>
              </a:path>
              <a:path w="615314" h="175895">
                <a:moveTo>
                  <a:pt x="87047" y="52596"/>
                </a:moveTo>
                <a:lnTo>
                  <a:pt x="57708" y="52596"/>
                </a:lnTo>
                <a:lnTo>
                  <a:pt x="61005" y="54484"/>
                </a:lnTo>
                <a:lnTo>
                  <a:pt x="63415" y="58275"/>
                </a:lnTo>
                <a:lnTo>
                  <a:pt x="65839" y="63471"/>
                </a:lnTo>
                <a:lnTo>
                  <a:pt x="67584" y="70505"/>
                </a:lnTo>
                <a:lnTo>
                  <a:pt x="68641" y="79378"/>
                </a:lnTo>
                <a:lnTo>
                  <a:pt x="68995" y="90094"/>
                </a:lnTo>
                <a:lnTo>
                  <a:pt x="68684" y="100531"/>
                </a:lnTo>
                <a:lnTo>
                  <a:pt x="58849" y="126349"/>
                </a:lnTo>
                <a:lnTo>
                  <a:pt x="85665" y="126349"/>
                </a:lnTo>
                <a:lnTo>
                  <a:pt x="89923" y="120556"/>
                </a:lnTo>
                <a:lnTo>
                  <a:pt x="95757" y="105496"/>
                </a:lnTo>
                <a:lnTo>
                  <a:pt x="97279" y="97180"/>
                </a:lnTo>
                <a:lnTo>
                  <a:pt x="97238" y="79378"/>
                </a:lnTo>
                <a:lnTo>
                  <a:pt x="95884" y="71712"/>
                </a:lnTo>
                <a:lnTo>
                  <a:pt x="92966" y="64372"/>
                </a:lnTo>
                <a:lnTo>
                  <a:pt x="90176" y="57032"/>
                </a:lnTo>
                <a:lnTo>
                  <a:pt x="87047" y="52596"/>
                </a:lnTo>
                <a:close/>
              </a:path>
              <a:path w="615314" h="175895">
                <a:moveTo>
                  <a:pt x="69249" y="40870"/>
                </a:moveTo>
                <a:lnTo>
                  <a:pt x="57073" y="40870"/>
                </a:lnTo>
                <a:lnTo>
                  <a:pt x="52000" y="42378"/>
                </a:lnTo>
                <a:lnTo>
                  <a:pt x="47307" y="45382"/>
                </a:lnTo>
                <a:lnTo>
                  <a:pt x="44010" y="47436"/>
                </a:lnTo>
                <a:lnTo>
                  <a:pt x="40839" y="50770"/>
                </a:lnTo>
                <a:lnTo>
                  <a:pt x="37668" y="55384"/>
                </a:lnTo>
                <a:lnTo>
                  <a:pt x="44005" y="55384"/>
                </a:lnTo>
                <a:lnTo>
                  <a:pt x="47181" y="52596"/>
                </a:lnTo>
                <a:lnTo>
                  <a:pt x="87047" y="52596"/>
                </a:lnTo>
                <a:lnTo>
                  <a:pt x="86118" y="51277"/>
                </a:lnTo>
                <a:lnTo>
                  <a:pt x="75210" y="42949"/>
                </a:lnTo>
                <a:lnTo>
                  <a:pt x="69249" y="40870"/>
                </a:lnTo>
                <a:close/>
              </a:path>
              <a:path w="615314" h="175895">
                <a:moveTo>
                  <a:pt x="153084" y="43557"/>
                </a:moveTo>
                <a:lnTo>
                  <a:pt x="116303" y="43557"/>
                </a:lnTo>
                <a:lnTo>
                  <a:pt x="116303" y="47119"/>
                </a:lnTo>
                <a:lnTo>
                  <a:pt x="119347" y="47436"/>
                </a:lnTo>
                <a:lnTo>
                  <a:pt x="121503" y="48019"/>
                </a:lnTo>
                <a:lnTo>
                  <a:pt x="126323" y="57463"/>
                </a:lnTo>
                <a:lnTo>
                  <a:pt x="126323" y="120125"/>
                </a:lnTo>
                <a:lnTo>
                  <a:pt x="125562" y="124955"/>
                </a:lnTo>
                <a:lnTo>
                  <a:pt x="124167" y="126780"/>
                </a:lnTo>
                <a:lnTo>
                  <a:pt x="122899" y="128606"/>
                </a:lnTo>
                <a:lnTo>
                  <a:pt x="120235" y="129683"/>
                </a:lnTo>
                <a:lnTo>
                  <a:pt x="116303" y="130000"/>
                </a:lnTo>
                <a:lnTo>
                  <a:pt x="116303" y="133461"/>
                </a:lnTo>
                <a:lnTo>
                  <a:pt x="164880" y="133461"/>
                </a:lnTo>
                <a:lnTo>
                  <a:pt x="164880" y="130000"/>
                </a:lnTo>
                <a:lnTo>
                  <a:pt x="161328" y="129810"/>
                </a:lnTo>
                <a:lnTo>
                  <a:pt x="158665" y="129316"/>
                </a:lnTo>
                <a:lnTo>
                  <a:pt x="157270" y="128504"/>
                </a:lnTo>
                <a:lnTo>
                  <a:pt x="155748" y="127706"/>
                </a:lnTo>
                <a:lnTo>
                  <a:pt x="154606" y="126438"/>
                </a:lnTo>
                <a:lnTo>
                  <a:pt x="153845" y="124714"/>
                </a:lnTo>
                <a:lnTo>
                  <a:pt x="153338" y="123687"/>
                </a:lnTo>
                <a:lnTo>
                  <a:pt x="153084" y="121342"/>
                </a:lnTo>
                <a:lnTo>
                  <a:pt x="153084" y="84135"/>
                </a:lnTo>
                <a:lnTo>
                  <a:pt x="154099" y="77277"/>
                </a:lnTo>
                <a:lnTo>
                  <a:pt x="156128" y="71053"/>
                </a:lnTo>
                <a:lnTo>
                  <a:pt x="157396" y="67022"/>
                </a:lnTo>
                <a:lnTo>
                  <a:pt x="159409" y="63941"/>
                </a:lnTo>
                <a:lnTo>
                  <a:pt x="153084" y="63941"/>
                </a:lnTo>
                <a:lnTo>
                  <a:pt x="153084" y="43557"/>
                </a:lnTo>
                <a:close/>
              </a:path>
              <a:path w="615314" h="175895">
                <a:moveTo>
                  <a:pt x="193007" y="59619"/>
                </a:moveTo>
                <a:lnTo>
                  <a:pt x="168177" y="59619"/>
                </a:lnTo>
                <a:lnTo>
                  <a:pt x="168938" y="59809"/>
                </a:lnTo>
                <a:lnTo>
                  <a:pt x="169572" y="60189"/>
                </a:lnTo>
                <a:lnTo>
                  <a:pt x="170080" y="60455"/>
                </a:lnTo>
                <a:lnTo>
                  <a:pt x="176548" y="66020"/>
                </a:lnTo>
                <a:lnTo>
                  <a:pt x="179465" y="67111"/>
                </a:lnTo>
                <a:lnTo>
                  <a:pt x="185807" y="67111"/>
                </a:lnTo>
                <a:lnTo>
                  <a:pt x="188343" y="65932"/>
                </a:lnTo>
                <a:lnTo>
                  <a:pt x="190372" y="63561"/>
                </a:lnTo>
                <a:lnTo>
                  <a:pt x="192529" y="61190"/>
                </a:lnTo>
                <a:lnTo>
                  <a:pt x="193007" y="59619"/>
                </a:lnTo>
                <a:close/>
              </a:path>
              <a:path w="615314" h="175895">
                <a:moveTo>
                  <a:pt x="185299" y="40870"/>
                </a:moveTo>
                <a:lnTo>
                  <a:pt x="177563" y="40870"/>
                </a:lnTo>
                <a:lnTo>
                  <a:pt x="173250" y="42391"/>
                </a:lnTo>
                <a:lnTo>
                  <a:pt x="168684" y="45433"/>
                </a:lnTo>
                <a:lnTo>
                  <a:pt x="164245" y="48476"/>
                </a:lnTo>
                <a:lnTo>
                  <a:pt x="159045" y="54649"/>
                </a:lnTo>
                <a:lnTo>
                  <a:pt x="153084" y="63941"/>
                </a:lnTo>
                <a:lnTo>
                  <a:pt x="159409" y="63941"/>
                </a:lnTo>
                <a:lnTo>
                  <a:pt x="162089" y="61736"/>
                </a:lnTo>
                <a:lnTo>
                  <a:pt x="163738" y="60316"/>
                </a:lnTo>
                <a:lnTo>
                  <a:pt x="165514" y="59619"/>
                </a:lnTo>
                <a:lnTo>
                  <a:pt x="193007" y="59619"/>
                </a:lnTo>
                <a:lnTo>
                  <a:pt x="193543" y="57856"/>
                </a:lnTo>
                <a:lnTo>
                  <a:pt x="193543" y="49515"/>
                </a:lnTo>
                <a:lnTo>
                  <a:pt x="192402" y="46397"/>
                </a:lnTo>
                <a:lnTo>
                  <a:pt x="190246" y="44178"/>
                </a:lnTo>
                <a:lnTo>
                  <a:pt x="188216" y="41972"/>
                </a:lnTo>
                <a:lnTo>
                  <a:pt x="185299" y="40870"/>
                </a:lnTo>
                <a:close/>
              </a:path>
              <a:path w="615314" h="175895">
                <a:moveTo>
                  <a:pt x="252393" y="40870"/>
                </a:moveTo>
                <a:lnTo>
                  <a:pt x="244529" y="40870"/>
                </a:lnTo>
                <a:lnTo>
                  <a:pt x="235257" y="41768"/>
                </a:lnTo>
                <a:lnTo>
                  <a:pt x="205386" y="70856"/>
                </a:lnTo>
                <a:lnTo>
                  <a:pt x="202548" y="88940"/>
                </a:lnTo>
                <a:lnTo>
                  <a:pt x="203238" y="98032"/>
                </a:lnTo>
                <a:lnTo>
                  <a:pt x="226805" y="132593"/>
                </a:lnTo>
                <a:lnTo>
                  <a:pt x="244783" y="136148"/>
                </a:lnTo>
                <a:lnTo>
                  <a:pt x="254583" y="135176"/>
                </a:lnTo>
                <a:lnTo>
                  <a:pt x="263253" y="132258"/>
                </a:lnTo>
                <a:lnTo>
                  <a:pt x="267506" y="129518"/>
                </a:lnTo>
                <a:lnTo>
                  <a:pt x="241612" y="129518"/>
                </a:lnTo>
                <a:lnTo>
                  <a:pt x="238949" y="128327"/>
                </a:lnTo>
                <a:lnTo>
                  <a:pt x="230776" y="87166"/>
                </a:lnTo>
                <a:lnTo>
                  <a:pt x="230990" y="79050"/>
                </a:lnTo>
                <a:lnTo>
                  <a:pt x="236539" y="51391"/>
                </a:lnTo>
                <a:lnTo>
                  <a:pt x="238822" y="48932"/>
                </a:lnTo>
                <a:lnTo>
                  <a:pt x="241612" y="47690"/>
                </a:lnTo>
                <a:lnTo>
                  <a:pt x="267621" y="47690"/>
                </a:lnTo>
                <a:lnTo>
                  <a:pt x="259622" y="42885"/>
                </a:lnTo>
                <a:lnTo>
                  <a:pt x="252393" y="40870"/>
                </a:lnTo>
                <a:close/>
              </a:path>
              <a:path w="615314" h="175895">
                <a:moveTo>
                  <a:pt x="267621" y="47690"/>
                </a:moveTo>
                <a:lnTo>
                  <a:pt x="247573" y="47690"/>
                </a:lnTo>
                <a:lnTo>
                  <a:pt x="249729" y="48362"/>
                </a:lnTo>
                <a:lnTo>
                  <a:pt x="251505" y="49718"/>
                </a:lnTo>
                <a:lnTo>
                  <a:pt x="253788" y="51569"/>
                </a:lnTo>
                <a:lnTo>
                  <a:pt x="255564" y="54535"/>
                </a:lnTo>
                <a:lnTo>
                  <a:pt x="258100" y="62674"/>
                </a:lnTo>
                <a:lnTo>
                  <a:pt x="258607" y="70166"/>
                </a:lnTo>
                <a:lnTo>
                  <a:pt x="258489" y="93786"/>
                </a:lnTo>
                <a:lnTo>
                  <a:pt x="247446" y="129518"/>
                </a:lnTo>
                <a:lnTo>
                  <a:pt x="267506" y="129518"/>
                </a:lnTo>
                <a:lnTo>
                  <a:pt x="286866" y="88940"/>
                </a:lnTo>
                <a:lnTo>
                  <a:pt x="286757" y="79050"/>
                </a:lnTo>
                <a:lnTo>
                  <a:pt x="285242" y="71573"/>
                </a:lnTo>
                <a:lnTo>
                  <a:pt x="278139" y="56703"/>
                </a:lnTo>
                <a:lnTo>
                  <a:pt x="273066" y="50960"/>
                </a:lnTo>
                <a:lnTo>
                  <a:pt x="267621" y="47690"/>
                </a:lnTo>
                <a:close/>
              </a:path>
              <a:path w="615314" h="175895">
                <a:moveTo>
                  <a:pt x="339272" y="53077"/>
                </a:moveTo>
                <a:lnTo>
                  <a:pt x="312384" y="53077"/>
                </a:lnTo>
                <a:lnTo>
                  <a:pt x="312491" y="113748"/>
                </a:lnTo>
                <a:lnTo>
                  <a:pt x="329633" y="134716"/>
                </a:lnTo>
                <a:lnTo>
                  <a:pt x="335340" y="134716"/>
                </a:lnTo>
                <a:lnTo>
                  <a:pt x="343475" y="133561"/>
                </a:lnTo>
                <a:lnTo>
                  <a:pt x="350385" y="130097"/>
                </a:lnTo>
                <a:lnTo>
                  <a:pt x="356083" y="124325"/>
                </a:lnTo>
                <a:lnTo>
                  <a:pt x="356459" y="123649"/>
                </a:lnTo>
                <a:lnTo>
                  <a:pt x="344852" y="123649"/>
                </a:lnTo>
                <a:lnTo>
                  <a:pt x="343711" y="123193"/>
                </a:lnTo>
                <a:lnTo>
                  <a:pt x="342569" y="122255"/>
                </a:lnTo>
                <a:lnTo>
                  <a:pt x="341301" y="121329"/>
                </a:lnTo>
                <a:lnTo>
                  <a:pt x="340540" y="120112"/>
                </a:lnTo>
                <a:lnTo>
                  <a:pt x="339543" y="117146"/>
                </a:lnTo>
                <a:lnTo>
                  <a:pt x="339301" y="114129"/>
                </a:lnTo>
                <a:lnTo>
                  <a:pt x="339272" y="53077"/>
                </a:lnTo>
                <a:close/>
              </a:path>
              <a:path w="615314" h="175895">
                <a:moveTo>
                  <a:pt x="357789" y="114129"/>
                </a:moveTo>
                <a:lnTo>
                  <a:pt x="353984" y="120480"/>
                </a:lnTo>
                <a:lnTo>
                  <a:pt x="350052" y="123649"/>
                </a:lnTo>
                <a:lnTo>
                  <a:pt x="356459" y="123649"/>
                </a:lnTo>
                <a:lnTo>
                  <a:pt x="360579" y="116246"/>
                </a:lnTo>
                <a:lnTo>
                  <a:pt x="357789" y="114129"/>
                </a:lnTo>
                <a:close/>
              </a:path>
              <a:path w="615314" h="175895">
                <a:moveTo>
                  <a:pt x="339272" y="10673"/>
                </a:moveTo>
                <a:lnTo>
                  <a:pt x="336101" y="10673"/>
                </a:lnTo>
                <a:lnTo>
                  <a:pt x="332819" y="16354"/>
                </a:lnTo>
                <a:lnTo>
                  <a:pt x="329252" y="21758"/>
                </a:lnTo>
                <a:lnTo>
                  <a:pt x="300588" y="49718"/>
                </a:lnTo>
                <a:lnTo>
                  <a:pt x="300588" y="53077"/>
                </a:lnTo>
                <a:lnTo>
                  <a:pt x="360579" y="53077"/>
                </a:lnTo>
                <a:lnTo>
                  <a:pt x="360579" y="43557"/>
                </a:lnTo>
                <a:lnTo>
                  <a:pt x="339272" y="43557"/>
                </a:lnTo>
                <a:lnTo>
                  <a:pt x="339272" y="10673"/>
                </a:lnTo>
                <a:close/>
              </a:path>
              <a:path w="615314" h="175895">
                <a:moveTo>
                  <a:pt x="412834" y="40870"/>
                </a:moveTo>
                <a:lnTo>
                  <a:pt x="378957" y="61444"/>
                </a:lnTo>
                <a:lnTo>
                  <a:pt x="372121" y="90005"/>
                </a:lnTo>
                <a:lnTo>
                  <a:pt x="372624" y="98809"/>
                </a:lnTo>
                <a:lnTo>
                  <a:pt x="393096" y="132306"/>
                </a:lnTo>
                <a:lnTo>
                  <a:pt x="410678" y="136148"/>
                </a:lnTo>
                <a:lnTo>
                  <a:pt x="418414" y="136148"/>
                </a:lnTo>
                <a:lnTo>
                  <a:pt x="425263" y="134082"/>
                </a:lnTo>
                <a:lnTo>
                  <a:pt x="431097" y="129949"/>
                </a:lnTo>
                <a:lnTo>
                  <a:pt x="435453" y="126306"/>
                </a:lnTo>
                <a:lnTo>
                  <a:pt x="439623" y="121532"/>
                </a:lnTo>
                <a:lnTo>
                  <a:pt x="417273" y="121532"/>
                </a:lnTo>
                <a:lnTo>
                  <a:pt x="411946" y="118883"/>
                </a:lnTo>
                <a:lnTo>
                  <a:pt x="397994" y="85289"/>
                </a:lnTo>
                <a:lnTo>
                  <a:pt x="447332" y="85289"/>
                </a:lnTo>
                <a:lnTo>
                  <a:pt x="446725" y="78849"/>
                </a:lnTo>
                <a:lnTo>
                  <a:pt x="397487" y="78849"/>
                </a:lnTo>
                <a:lnTo>
                  <a:pt x="397487" y="65551"/>
                </a:lnTo>
                <a:lnTo>
                  <a:pt x="399390" y="57730"/>
                </a:lnTo>
                <a:lnTo>
                  <a:pt x="403195" y="52025"/>
                </a:lnTo>
                <a:lnTo>
                  <a:pt x="405224" y="48754"/>
                </a:lnTo>
                <a:lnTo>
                  <a:pt x="408014" y="47119"/>
                </a:lnTo>
                <a:lnTo>
                  <a:pt x="431149" y="47119"/>
                </a:lnTo>
                <a:lnTo>
                  <a:pt x="425533" y="43666"/>
                </a:lnTo>
                <a:lnTo>
                  <a:pt x="419391" y="41569"/>
                </a:lnTo>
                <a:lnTo>
                  <a:pt x="412834" y="40870"/>
                </a:lnTo>
                <a:close/>
              </a:path>
              <a:path w="615314" h="175895">
                <a:moveTo>
                  <a:pt x="444034" y="106726"/>
                </a:moveTo>
                <a:lnTo>
                  <a:pt x="440483" y="112303"/>
                </a:lnTo>
                <a:lnTo>
                  <a:pt x="437058" y="116170"/>
                </a:lnTo>
                <a:lnTo>
                  <a:pt x="433888" y="118312"/>
                </a:lnTo>
                <a:lnTo>
                  <a:pt x="430844" y="120467"/>
                </a:lnTo>
                <a:lnTo>
                  <a:pt x="427292" y="121532"/>
                </a:lnTo>
                <a:lnTo>
                  <a:pt x="439623" y="121532"/>
                </a:lnTo>
                <a:lnTo>
                  <a:pt x="443547" y="115752"/>
                </a:lnTo>
                <a:lnTo>
                  <a:pt x="447332" y="108843"/>
                </a:lnTo>
                <a:lnTo>
                  <a:pt x="444034" y="106726"/>
                </a:lnTo>
                <a:close/>
              </a:path>
              <a:path w="615314" h="175895">
                <a:moveTo>
                  <a:pt x="431149" y="47119"/>
                </a:moveTo>
                <a:lnTo>
                  <a:pt x="413595" y="47119"/>
                </a:lnTo>
                <a:lnTo>
                  <a:pt x="415370" y="47690"/>
                </a:lnTo>
                <a:lnTo>
                  <a:pt x="416765" y="48843"/>
                </a:lnTo>
                <a:lnTo>
                  <a:pt x="419048" y="50833"/>
                </a:lnTo>
                <a:lnTo>
                  <a:pt x="420824" y="53749"/>
                </a:lnTo>
                <a:lnTo>
                  <a:pt x="423107" y="61444"/>
                </a:lnTo>
                <a:lnTo>
                  <a:pt x="423614" y="68530"/>
                </a:lnTo>
                <a:lnTo>
                  <a:pt x="423614" y="78849"/>
                </a:lnTo>
                <a:lnTo>
                  <a:pt x="446725" y="78849"/>
                </a:lnTo>
                <a:lnTo>
                  <a:pt x="431222" y="47164"/>
                </a:lnTo>
                <a:close/>
              </a:path>
              <a:path w="615314" h="175895">
                <a:moveTo>
                  <a:pt x="487030" y="0"/>
                </a:moveTo>
                <a:lnTo>
                  <a:pt x="478659" y="0"/>
                </a:lnTo>
                <a:lnTo>
                  <a:pt x="475234" y="1457"/>
                </a:lnTo>
                <a:lnTo>
                  <a:pt x="469400" y="7289"/>
                </a:lnTo>
                <a:lnTo>
                  <a:pt x="468005" y="10800"/>
                </a:lnTo>
                <a:lnTo>
                  <a:pt x="468005" y="19002"/>
                </a:lnTo>
                <a:lnTo>
                  <a:pt x="469400" y="22501"/>
                </a:lnTo>
                <a:lnTo>
                  <a:pt x="475234" y="28269"/>
                </a:lnTo>
                <a:lnTo>
                  <a:pt x="478659" y="29714"/>
                </a:lnTo>
                <a:lnTo>
                  <a:pt x="486903" y="29714"/>
                </a:lnTo>
                <a:lnTo>
                  <a:pt x="490454" y="28269"/>
                </a:lnTo>
                <a:lnTo>
                  <a:pt x="496288" y="22501"/>
                </a:lnTo>
                <a:lnTo>
                  <a:pt x="497683" y="19002"/>
                </a:lnTo>
                <a:lnTo>
                  <a:pt x="497683" y="10800"/>
                </a:lnTo>
                <a:lnTo>
                  <a:pt x="496288" y="7289"/>
                </a:lnTo>
                <a:lnTo>
                  <a:pt x="490454" y="1457"/>
                </a:lnTo>
                <a:lnTo>
                  <a:pt x="487030" y="0"/>
                </a:lnTo>
                <a:close/>
              </a:path>
              <a:path w="615314" h="175895">
                <a:moveTo>
                  <a:pt x="496288" y="43557"/>
                </a:moveTo>
                <a:lnTo>
                  <a:pt x="458620" y="43557"/>
                </a:lnTo>
                <a:lnTo>
                  <a:pt x="458620" y="47119"/>
                </a:lnTo>
                <a:lnTo>
                  <a:pt x="462805" y="47373"/>
                </a:lnTo>
                <a:lnTo>
                  <a:pt x="465595" y="48387"/>
                </a:lnTo>
                <a:lnTo>
                  <a:pt x="468639" y="51911"/>
                </a:lnTo>
                <a:lnTo>
                  <a:pt x="469400" y="55968"/>
                </a:lnTo>
                <a:lnTo>
                  <a:pt x="469400" y="121152"/>
                </a:lnTo>
                <a:lnTo>
                  <a:pt x="468639" y="125069"/>
                </a:lnTo>
                <a:lnTo>
                  <a:pt x="465468" y="128720"/>
                </a:lnTo>
                <a:lnTo>
                  <a:pt x="462551" y="129873"/>
                </a:lnTo>
                <a:lnTo>
                  <a:pt x="458620" y="130000"/>
                </a:lnTo>
                <a:lnTo>
                  <a:pt x="458620" y="133461"/>
                </a:lnTo>
                <a:lnTo>
                  <a:pt x="507196" y="133461"/>
                </a:lnTo>
                <a:lnTo>
                  <a:pt x="507196" y="130000"/>
                </a:lnTo>
                <a:lnTo>
                  <a:pt x="502884" y="129747"/>
                </a:lnTo>
                <a:lnTo>
                  <a:pt x="499955" y="128720"/>
                </a:lnTo>
                <a:lnTo>
                  <a:pt x="498444" y="126970"/>
                </a:lnTo>
                <a:lnTo>
                  <a:pt x="497049" y="125208"/>
                </a:lnTo>
                <a:lnTo>
                  <a:pt x="496288" y="121152"/>
                </a:lnTo>
                <a:lnTo>
                  <a:pt x="496288" y="43557"/>
                </a:lnTo>
                <a:close/>
              </a:path>
              <a:path w="615314" h="175895">
                <a:moveTo>
                  <a:pt x="554250" y="43557"/>
                </a:moveTo>
                <a:lnTo>
                  <a:pt x="517596" y="43557"/>
                </a:lnTo>
                <a:lnTo>
                  <a:pt x="517596" y="47119"/>
                </a:lnTo>
                <a:lnTo>
                  <a:pt x="521654" y="47626"/>
                </a:lnTo>
                <a:lnTo>
                  <a:pt x="524191" y="48716"/>
                </a:lnTo>
                <a:lnTo>
                  <a:pt x="526728" y="52050"/>
                </a:lnTo>
                <a:lnTo>
                  <a:pt x="527362" y="56285"/>
                </a:lnTo>
                <a:lnTo>
                  <a:pt x="527362" y="120771"/>
                </a:lnTo>
                <a:lnTo>
                  <a:pt x="526855" y="124929"/>
                </a:lnTo>
                <a:lnTo>
                  <a:pt x="524064" y="128403"/>
                </a:lnTo>
                <a:lnTo>
                  <a:pt x="521401" y="129620"/>
                </a:lnTo>
                <a:lnTo>
                  <a:pt x="517596" y="130000"/>
                </a:lnTo>
                <a:lnTo>
                  <a:pt x="517596" y="133461"/>
                </a:lnTo>
                <a:lnTo>
                  <a:pt x="563128" y="133461"/>
                </a:lnTo>
                <a:lnTo>
                  <a:pt x="563128" y="130000"/>
                </a:lnTo>
                <a:lnTo>
                  <a:pt x="559704" y="129556"/>
                </a:lnTo>
                <a:lnTo>
                  <a:pt x="557523" y="128479"/>
                </a:lnTo>
                <a:lnTo>
                  <a:pt x="554884" y="124841"/>
                </a:lnTo>
                <a:lnTo>
                  <a:pt x="554278" y="120771"/>
                </a:lnTo>
                <a:lnTo>
                  <a:pt x="554250" y="65678"/>
                </a:lnTo>
                <a:lnTo>
                  <a:pt x="559070" y="57793"/>
                </a:lnTo>
                <a:lnTo>
                  <a:pt x="562414" y="55194"/>
                </a:lnTo>
                <a:lnTo>
                  <a:pt x="554250" y="55194"/>
                </a:lnTo>
                <a:lnTo>
                  <a:pt x="554250" y="43557"/>
                </a:lnTo>
                <a:close/>
              </a:path>
              <a:path w="615314" h="175895">
                <a:moveTo>
                  <a:pt x="602422" y="53851"/>
                </a:moveTo>
                <a:lnTo>
                  <a:pt x="571372" y="53851"/>
                </a:lnTo>
                <a:lnTo>
                  <a:pt x="572894" y="54370"/>
                </a:lnTo>
                <a:lnTo>
                  <a:pt x="575684" y="56487"/>
                </a:lnTo>
                <a:lnTo>
                  <a:pt x="576572" y="57983"/>
                </a:lnTo>
                <a:lnTo>
                  <a:pt x="577206" y="59910"/>
                </a:lnTo>
                <a:lnTo>
                  <a:pt x="577714" y="61824"/>
                </a:lnTo>
                <a:lnTo>
                  <a:pt x="578029" y="65678"/>
                </a:lnTo>
                <a:lnTo>
                  <a:pt x="578020" y="120771"/>
                </a:lnTo>
                <a:lnTo>
                  <a:pt x="577587" y="124169"/>
                </a:lnTo>
                <a:lnTo>
                  <a:pt x="576445" y="125766"/>
                </a:lnTo>
                <a:lnTo>
                  <a:pt x="575050" y="128137"/>
                </a:lnTo>
                <a:lnTo>
                  <a:pt x="572640" y="129556"/>
                </a:lnTo>
                <a:lnTo>
                  <a:pt x="569216" y="130000"/>
                </a:lnTo>
                <a:lnTo>
                  <a:pt x="569216" y="133461"/>
                </a:lnTo>
                <a:lnTo>
                  <a:pt x="614748" y="133461"/>
                </a:lnTo>
                <a:lnTo>
                  <a:pt x="614748" y="130000"/>
                </a:lnTo>
                <a:lnTo>
                  <a:pt x="610690" y="129556"/>
                </a:lnTo>
                <a:lnTo>
                  <a:pt x="608153" y="128479"/>
                </a:lnTo>
                <a:lnTo>
                  <a:pt x="605616" y="125082"/>
                </a:lnTo>
                <a:lnTo>
                  <a:pt x="604982" y="120771"/>
                </a:lnTo>
                <a:lnTo>
                  <a:pt x="604982" y="68467"/>
                </a:lnTo>
                <a:lnTo>
                  <a:pt x="604475" y="61444"/>
                </a:lnTo>
                <a:lnTo>
                  <a:pt x="603460" y="57793"/>
                </a:lnTo>
                <a:lnTo>
                  <a:pt x="602422" y="53851"/>
                </a:lnTo>
                <a:close/>
              </a:path>
              <a:path w="615314" h="175895">
                <a:moveTo>
                  <a:pt x="587099" y="40870"/>
                </a:moveTo>
                <a:lnTo>
                  <a:pt x="576319" y="40870"/>
                </a:lnTo>
                <a:lnTo>
                  <a:pt x="571753" y="41998"/>
                </a:lnTo>
                <a:lnTo>
                  <a:pt x="563382" y="46549"/>
                </a:lnTo>
                <a:lnTo>
                  <a:pt x="558943" y="50187"/>
                </a:lnTo>
                <a:lnTo>
                  <a:pt x="554250" y="55194"/>
                </a:lnTo>
                <a:lnTo>
                  <a:pt x="562414" y="55194"/>
                </a:lnTo>
                <a:lnTo>
                  <a:pt x="564143" y="53851"/>
                </a:lnTo>
                <a:lnTo>
                  <a:pt x="602422" y="53851"/>
                </a:lnTo>
                <a:lnTo>
                  <a:pt x="602192" y="52976"/>
                </a:lnTo>
                <a:lnTo>
                  <a:pt x="599655" y="48957"/>
                </a:lnTo>
                <a:lnTo>
                  <a:pt x="595724" y="45725"/>
                </a:lnTo>
                <a:lnTo>
                  <a:pt x="591919" y="42479"/>
                </a:lnTo>
                <a:lnTo>
                  <a:pt x="587099" y="40870"/>
                </a:lnTo>
                <a:close/>
              </a:path>
            </a:pathLst>
          </a:custGeom>
          <a:solidFill>
            <a:srgbClr val="4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3946" y="4760307"/>
            <a:ext cx="554990" cy="133350"/>
          </a:xfrm>
          <a:custGeom>
            <a:avLst/>
            <a:gdLst/>
            <a:ahLst/>
            <a:cxnLst/>
            <a:rect l="l" t="t" r="r" b="b"/>
            <a:pathLst>
              <a:path w="554989" h="133350">
                <a:moveTo>
                  <a:pt x="36780" y="40477"/>
                </a:moveTo>
                <a:lnTo>
                  <a:pt x="0" y="40477"/>
                </a:lnTo>
                <a:lnTo>
                  <a:pt x="0" y="44039"/>
                </a:lnTo>
                <a:lnTo>
                  <a:pt x="3170" y="44356"/>
                </a:lnTo>
                <a:lnTo>
                  <a:pt x="5326" y="44939"/>
                </a:lnTo>
                <a:lnTo>
                  <a:pt x="6468" y="45763"/>
                </a:lnTo>
                <a:lnTo>
                  <a:pt x="7736" y="46599"/>
                </a:lnTo>
                <a:lnTo>
                  <a:pt x="8624" y="47918"/>
                </a:lnTo>
                <a:lnTo>
                  <a:pt x="9765" y="51112"/>
                </a:lnTo>
                <a:lnTo>
                  <a:pt x="10019" y="54383"/>
                </a:lnTo>
                <a:lnTo>
                  <a:pt x="10019" y="117044"/>
                </a:lnTo>
                <a:lnTo>
                  <a:pt x="9385" y="121874"/>
                </a:lnTo>
                <a:lnTo>
                  <a:pt x="6595" y="125525"/>
                </a:lnTo>
                <a:lnTo>
                  <a:pt x="3931" y="126603"/>
                </a:lnTo>
                <a:lnTo>
                  <a:pt x="0" y="126920"/>
                </a:lnTo>
                <a:lnTo>
                  <a:pt x="0" y="130380"/>
                </a:lnTo>
                <a:lnTo>
                  <a:pt x="48576" y="130380"/>
                </a:lnTo>
                <a:lnTo>
                  <a:pt x="48576" y="126920"/>
                </a:lnTo>
                <a:lnTo>
                  <a:pt x="45024" y="126730"/>
                </a:lnTo>
                <a:lnTo>
                  <a:pt x="42488" y="126235"/>
                </a:lnTo>
                <a:lnTo>
                  <a:pt x="36780" y="81055"/>
                </a:lnTo>
                <a:lnTo>
                  <a:pt x="37795" y="74197"/>
                </a:lnTo>
                <a:lnTo>
                  <a:pt x="39824" y="67973"/>
                </a:lnTo>
                <a:lnTo>
                  <a:pt x="41220" y="63941"/>
                </a:lnTo>
                <a:lnTo>
                  <a:pt x="43232" y="60861"/>
                </a:lnTo>
                <a:lnTo>
                  <a:pt x="36780" y="60861"/>
                </a:lnTo>
                <a:lnTo>
                  <a:pt x="36780" y="40477"/>
                </a:lnTo>
                <a:close/>
              </a:path>
              <a:path w="554989" h="133350">
                <a:moveTo>
                  <a:pt x="76703" y="56538"/>
                </a:moveTo>
                <a:lnTo>
                  <a:pt x="52000" y="56538"/>
                </a:lnTo>
                <a:lnTo>
                  <a:pt x="52761" y="56728"/>
                </a:lnTo>
                <a:lnTo>
                  <a:pt x="53395" y="57109"/>
                </a:lnTo>
                <a:lnTo>
                  <a:pt x="53776" y="57375"/>
                </a:lnTo>
                <a:lnTo>
                  <a:pt x="55371" y="58655"/>
                </a:lnTo>
                <a:lnTo>
                  <a:pt x="57933" y="60861"/>
                </a:lnTo>
                <a:lnTo>
                  <a:pt x="60244" y="62940"/>
                </a:lnTo>
                <a:lnTo>
                  <a:pt x="63288" y="64030"/>
                </a:lnTo>
                <a:lnTo>
                  <a:pt x="69630" y="64030"/>
                </a:lnTo>
                <a:lnTo>
                  <a:pt x="72039" y="62851"/>
                </a:lnTo>
                <a:lnTo>
                  <a:pt x="74196" y="60481"/>
                </a:lnTo>
                <a:lnTo>
                  <a:pt x="76225" y="58110"/>
                </a:lnTo>
                <a:lnTo>
                  <a:pt x="76703" y="56538"/>
                </a:lnTo>
                <a:close/>
              </a:path>
              <a:path w="554989" h="133350">
                <a:moveTo>
                  <a:pt x="69122" y="37789"/>
                </a:moveTo>
                <a:lnTo>
                  <a:pt x="61259" y="37789"/>
                </a:lnTo>
                <a:lnTo>
                  <a:pt x="56947" y="39310"/>
                </a:lnTo>
                <a:lnTo>
                  <a:pt x="52507" y="42353"/>
                </a:lnTo>
                <a:lnTo>
                  <a:pt x="47942" y="45395"/>
                </a:lnTo>
                <a:lnTo>
                  <a:pt x="42741" y="51569"/>
                </a:lnTo>
                <a:lnTo>
                  <a:pt x="36780" y="60861"/>
                </a:lnTo>
                <a:lnTo>
                  <a:pt x="43232" y="60861"/>
                </a:lnTo>
                <a:lnTo>
                  <a:pt x="45865" y="58592"/>
                </a:lnTo>
                <a:lnTo>
                  <a:pt x="47561" y="57235"/>
                </a:lnTo>
                <a:lnTo>
                  <a:pt x="49337" y="56538"/>
                </a:lnTo>
                <a:lnTo>
                  <a:pt x="76703" y="56538"/>
                </a:lnTo>
                <a:lnTo>
                  <a:pt x="77239" y="54776"/>
                </a:lnTo>
                <a:lnTo>
                  <a:pt x="77239" y="46435"/>
                </a:lnTo>
                <a:lnTo>
                  <a:pt x="76225" y="43316"/>
                </a:lnTo>
                <a:lnTo>
                  <a:pt x="71913" y="38892"/>
                </a:lnTo>
                <a:lnTo>
                  <a:pt x="69122" y="37789"/>
                </a:lnTo>
                <a:close/>
              </a:path>
              <a:path w="554989" h="133350">
                <a:moveTo>
                  <a:pt x="127464" y="37789"/>
                </a:moveTo>
                <a:lnTo>
                  <a:pt x="93715" y="58364"/>
                </a:lnTo>
                <a:lnTo>
                  <a:pt x="86879" y="86924"/>
                </a:lnTo>
                <a:lnTo>
                  <a:pt x="87382" y="95728"/>
                </a:lnTo>
                <a:lnTo>
                  <a:pt x="107853" y="129225"/>
                </a:lnTo>
                <a:lnTo>
                  <a:pt x="125435" y="133068"/>
                </a:lnTo>
                <a:lnTo>
                  <a:pt x="133172" y="133068"/>
                </a:lnTo>
                <a:lnTo>
                  <a:pt x="140021" y="131002"/>
                </a:lnTo>
                <a:lnTo>
                  <a:pt x="145855" y="126869"/>
                </a:lnTo>
                <a:lnTo>
                  <a:pt x="150211" y="123225"/>
                </a:lnTo>
                <a:lnTo>
                  <a:pt x="154381" y="118452"/>
                </a:lnTo>
                <a:lnTo>
                  <a:pt x="132030" y="118452"/>
                </a:lnTo>
                <a:lnTo>
                  <a:pt x="126703" y="115802"/>
                </a:lnTo>
                <a:lnTo>
                  <a:pt x="112752" y="82209"/>
                </a:lnTo>
                <a:lnTo>
                  <a:pt x="162089" y="82209"/>
                </a:lnTo>
                <a:lnTo>
                  <a:pt x="161483" y="75769"/>
                </a:lnTo>
                <a:lnTo>
                  <a:pt x="112245" y="75769"/>
                </a:lnTo>
                <a:lnTo>
                  <a:pt x="112245" y="62471"/>
                </a:lnTo>
                <a:lnTo>
                  <a:pt x="114147" y="54649"/>
                </a:lnTo>
                <a:lnTo>
                  <a:pt x="117952" y="48945"/>
                </a:lnTo>
                <a:lnTo>
                  <a:pt x="119981" y="45674"/>
                </a:lnTo>
                <a:lnTo>
                  <a:pt x="122772" y="44039"/>
                </a:lnTo>
                <a:lnTo>
                  <a:pt x="145904" y="44039"/>
                </a:lnTo>
                <a:lnTo>
                  <a:pt x="140274" y="40586"/>
                </a:lnTo>
                <a:lnTo>
                  <a:pt x="134095" y="38488"/>
                </a:lnTo>
                <a:lnTo>
                  <a:pt x="127464" y="37789"/>
                </a:lnTo>
                <a:close/>
              </a:path>
              <a:path w="554989" h="133350">
                <a:moveTo>
                  <a:pt x="158792" y="103645"/>
                </a:moveTo>
                <a:lnTo>
                  <a:pt x="155240" y="109223"/>
                </a:lnTo>
                <a:lnTo>
                  <a:pt x="151816" y="113089"/>
                </a:lnTo>
                <a:lnTo>
                  <a:pt x="148645" y="115232"/>
                </a:lnTo>
                <a:lnTo>
                  <a:pt x="145601" y="117387"/>
                </a:lnTo>
                <a:lnTo>
                  <a:pt x="142050" y="118452"/>
                </a:lnTo>
                <a:lnTo>
                  <a:pt x="154381" y="118452"/>
                </a:lnTo>
                <a:lnTo>
                  <a:pt x="158304" y="112672"/>
                </a:lnTo>
                <a:lnTo>
                  <a:pt x="162089" y="105762"/>
                </a:lnTo>
                <a:lnTo>
                  <a:pt x="158792" y="103645"/>
                </a:lnTo>
                <a:close/>
              </a:path>
              <a:path w="554989" h="133350">
                <a:moveTo>
                  <a:pt x="145904" y="44039"/>
                </a:moveTo>
                <a:lnTo>
                  <a:pt x="128352" y="44039"/>
                </a:lnTo>
                <a:lnTo>
                  <a:pt x="130128" y="44609"/>
                </a:lnTo>
                <a:lnTo>
                  <a:pt x="131523" y="45763"/>
                </a:lnTo>
                <a:lnTo>
                  <a:pt x="133806" y="47753"/>
                </a:lnTo>
                <a:lnTo>
                  <a:pt x="135582" y="50669"/>
                </a:lnTo>
                <a:lnTo>
                  <a:pt x="137865" y="58364"/>
                </a:lnTo>
                <a:lnTo>
                  <a:pt x="138372" y="65450"/>
                </a:lnTo>
                <a:lnTo>
                  <a:pt x="138372" y="75769"/>
                </a:lnTo>
                <a:lnTo>
                  <a:pt x="161483" y="75769"/>
                </a:lnTo>
                <a:lnTo>
                  <a:pt x="145978" y="44084"/>
                </a:lnTo>
                <a:close/>
              </a:path>
              <a:path w="554989" h="133350">
                <a:moveTo>
                  <a:pt x="226855" y="127972"/>
                </a:moveTo>
                <a:lnTo>
                  <a:pt x="188977" y="127972"/>
                </a:lnTo>
                <a:lnTo>
                  <a:pt x="190372" y="128327"/>
                </a:lnTo>
                <a:lnTo>
                  <a:pt x="199504" y="131724"/>
                </a:lnTo>
                <a:lnTo>
                  <a:pt x="205212" y="133068"/>
                </a:lnTo>
                <a:lnTo>
                  <a:pt x="214978" y="133068"/>
                </a:lnTo>
                <a:lnTo>
                  <a:pt x="220051" y="131788"/>
                </a:lnTo>
                <a:lnTo>
                  <a:pt x="226855" y="127972"/>
                </a:lnTo>
                <a:close/>
              </a:path>
              <a:path w="554989" h="133350">
                <a:moveTo>
                  <a:pt x="181621" y="100476"/>
                </a:moveTo>
                <a:lnTo>
                  <a:pt x="178324" y="100476"/>
                </a:lnTo>
                <a:lnTo>
                  <a:pt x="179846" y="132789"/>
                </a:lnTo>
                <a:lnTo>
                  <a:pt x="183016" y="132789"/>
                </a:lnTo>
                <a:lnTo>
                  <a:pt x="184411" y="129582"/>
                </a:lnTo>
                <a:lnTo>
                  <a:pt x="186187" y="127972"/>
                </a:lnTo>
                <a:lnTo>
                  <a:pt x="226855" y="127972"/>
                </a:lnTo>
                <a:lnTo>
                  <a:pt x="229183" y="126666"/>
                </a:lnTo>
                <a:lnTo>
                  <a:pt x="229924" y="125867"/>
                </a:lnTo>
                <a:lnTo>
                  <a:pt x="203309" y="125867"/>
                </a:lnTo>
                <a:lnTo>
                  <a:pt x="198490" y="123750"/>
                </a:lnTo>
                <a:lnTo>
                  <a:pt x="193416" y="119516"/>
                </a:lnTo>
                <a:lnTo>
                  <a:pt x="188470" y="115282"/>
                </a:lnTo>
                <a:lnTo>
                  <a:pt x="184411" y="108944"/>
                </a:lnTo>
                <a:lnTo>
                  <a:pt x="181621" y="100476"/>
                </a:lnTo>
                <a:close/>
              </a:path>
              <a:path w="554989" h="133350">
                <a:moveTo>
                  <a:pt x="209778" y="37789"/>
                </a:moveTo>
                <a:lnTo>
                  <a:pt x="195953" y="37789"/>
                </a:lnTo>
                <a:lnTo>
                  <a:pt x="188977" y="40591"/>
                </a:lnTo>
                <a:lnTo>
                  <a:pt x="184285" y="46194"/>
                </a:lnTo>
                <a:lnTo>
                  <a:pt x="179465" y="51810"/>
                </a:lnTo>
                <a:lnTo>
                  <a:pt x="177055" y="58072"/>
                </a:lnTo>
                <a:lnTo>
                  <a:pt x="177055" y="71345"/>
                </a:lnTo>
                <a:lnTo>
                  <a:pt x="209143" y="102529"/>
                </a:lnTo>
                <a:lnTo>
                  <a:pt x="213456" y="105927"/>
                </a:lnTo>
                <a:lnTo>
                  <a:pt x="217261" y="110414"/>
                </a:lnTo>
                <a:lnTo>
                  <a:pt x="218275" y="113077"/>
                </a:lnTo>
                <a:lnTo>
                  <a:pt x="218275" y="118845"/>
                </a:lnTo>
                <a:lnTo>
                  <a:pt x="217261" y="121139"/>
                </a:lnTo>
                <a:lnTo>
                  <a:pt x="215358" y="123028"/>
                </a:lnTo>
                <a:lnTo>
                  <a:pt x="213329" y="124917"/>
                </a:lnTo>
                <a:lnTo>
                  <a:pt x="210792" y="125867"/>
                </a:lnTo>
                <a:lnTo>
                  <a:pt x="229924" y="125867"/>
                </a:lnTo>
                <a:lnTo>
                  <a:pt x="232607" y="122977"/>
                </a:lnTo>
                <a:lnTo>
                  <a:pt x="237680" y="113355"/>
                </a:lnTo>
                <a:lnTo>
                  <a:pt x="238824" y="108944"/>
                </a:lnTo>
                <a:lnTo>
                  <a:pt x="238949" y="97940"/>
                </a:lnTo>
                <a:lnTo>
                  <a:pt x="237427" y="92959"/>
                </a:lnTo>
                <a:lnTo>
                  <a:pt x="234383" y="88509"/>
                </a:lnTo>
                <a:lnTo>
                  <a:pt x="231466" y="84047"/>
                </a:lnTo>
                <a:lnTo>
                  <a:pt x="225251" y="78634"/>
                </a:lnTo>
                <a:lnTo>
                  <a:pt x="206353" y="65881"/>
                </a:lnTo>
                <a:lnTo>
                  <a:pt x="200646" y="61381"/>
                </a:lnTo>
                <a:lnTo>
                  <a:pt x="198616" y="58744"/>
                </a:lnTo>
                <a:lnTo>
                  <a:pt x="197348" y="57147"/>
                </a:lnTo>
                <a:lnTo>
                  <a:pt x="196714" y="55473"/>
                </a:lnTo>
                <a:lnTo>
                  <a:pt x="196714" y="51442"/>
                </a:lnTo>
                <a:lnTo>
                  <a:pt x="197602" y="49401"/>
                </a:lnTo>
                <a:lnTo>
                  <a:pt x="199504" y="47639"/>
                </a:lnTo>
                <a:lnTo>
                  <a:pt x="201280" y="45877"/>
                </a:lnTo>
                <a:lnTo>
                  <a:pt x="203563" y="45002"/>
                </a:lnTo>
                <a:lnTo>
                  <a:pt x="233083" y="45002"/>
                </a:lnTo>
                <a:lnTo>
                  <a:pt x="232972" y="42784"/>
                </a:lnTo>
                <a:lnTo>
                  <a:pt x="222207" y="42784"/>
                </a:lnTo>
                <a:lnTo>
                  <a:pt x="220812" y="42302"/>
                </a:lnTo>
                <a:lnTo>
                  <a:pt x="219163" y="41339"/>
                </a:lnTo>
                <a:lnTo>
                  <a:pt x="214597" y="38968"/>
                </a:lnTo>
                <a:lnTo>
                  <a:pt x="209778" y="37789"/>
                </a:lnTo>
                <a:close/>
              </a:path>
              <a:path w="554989" h="133350">
                <a:moveTo>
                  <a:pt x="233083" y="45002"/>
                </a:moveTo>
                <a:lnTo>
                  <a:pt x="210412" y="45002"/>
                </a:lnTo>
                <a:lnTo>
                  <a:pt x="214597" y="46663"/>
                </a:lnTo>
                <a:lnTo>
                  <a:pt x="222968" y="53331"/>
                </a:lnTo>
                <a:lnTo>
                  <a:pt x="227027" y="59542"/>
                </a:lnTo>
                <a:lnTo>
                  <a:pt x="230958" y="68644"/>
                </a:lnTo>
                <a:lnTo>
                  <a:pt x="234256" y="68644"/>
                </a:lnTo>
                <a:lnTo>
                  <a:pt x="233083" y="45002"/>
                </a:lnTo>
                <a:close/>
              </a:path>
              <a:path w="554989" h="133350">
                <a:moveTo>
                  <a:pt x="232734" y="37979"/>
                </a:moveTo>
                <a:lnTo>
                  <a:pt x="229436" y="37979"/>
                </a:lnTo>
                <a:lnTo>
                  <a:pt x="227914" y="40223"/>
                </a:lnTo>
                <a:lnTo>
                  <a:pt x="226773" y="41579"/>
                </a:lnTo>
                <a:lnTo>
                  <a:pt x="226139" y="42061"/>
                </a:lnTo>
                <a:lnTo>
                  <a:pt x="225378" y="42543"/>
                </a:lnTo>
                <a:lnTo>
                  <a:pt x="224490" y="42784"/>
                </a:lnTo>
                <a:lnTo>
                  <a:pt x="232972" y="42784"/>
                </a:lnTo>
                <a:lnTo>
                  <a:pt x="232734" y="37979"/>
                </a:lnTo>
                <a:close/>
              </a:path>
              <a:path w="554989" h="133350">
                <a:moveTo>
                  <a:pt x="290949" y="40477"/>
                </a:moveTo>
                <a:lnTo>
                  <a:pt x="254295" y="40477"/>
                </a:lnTo>
                <a:lnTo>
                  <a:pt x="254295" y="44039"/>
                </a:lnTo>
                <a:lnTo>
                  <a:pt x="258227" y="44546"/>
                </a:lnTo>
                <a:lnTo>
                  <a:pt x="260890" y="45636"/>
                </a:lnTo>
                <a:lnTo>
                  <a:pt x="263427" y="48970"/>
                </a:lnTo>
                <a:lnTo>
                  <a:pt x="264061" y="53204"/>
                </a:lnTo>
                <a:lnTo>
                  <a:pt x="264061" y="106054"/>
                </a:lnTo>
                <a:lnTo>
                  <a:pt x="264695" y="113330"/>
                </a:lnTo>
                <a:lnTo>
                  <a:pt x="266353" y="118363"/>
                </a:lnTo>
                <a:lnTo>
                  <a:pt x="267359" y="121659"/>
                </a:lnTo>
                <a:lnTo>
                  <a:pt x="270022" y="125297"/>
                </a:lnTo>
                <a:lnTo>
                  <a:pt x="277886" y="131521"/>
                </a:lnTo>
                <a:lnTo>
                  <a:pt x="282452" y="133068"/>
                </a:lnTo>
                <a:lnTo>
                  <a:pt x="292852" y="133068"/>
                </a:lnTo>
                <a:lnTo>
                  <a:pt x="313417" y="119998"/>
                </a:lnTo>
                <a:lnTo>
                  <a:pt x="297545" y="119998"/>
                </a:lnTo>
                <a:lnTo>
                  <a:pt x="296023" y="119516"/>
                </a:lnTo>
                <a:lnTo>
                  <a:pt x="290949" y="108335"/>
                </a:lnTo>
                <a:lnTo>
                  <a:pt x="290949" y="40477"/>
                </a:lnTo>
                <a:close/>
              </a:path>
              <a:path w="554989" h="133350">
                <a:moveTo>
                  <a:pt x="341904" y="118363"/>
                </a:moveTo>
                <a:lnTo>
                  <a:pt x="314793" y="118363"/>
                </a:lnTo>
                <a:lnTo>
                  <a:pt x="314793" y="130380"/>
                </a:lnTo>
                <a:lnTo>
                  <a:pt x="351448" y="130380"/>
                </a:lnTo>
                <a:lnTo>
                  <a:pt x="351448" y="126920"/>
                </a:lnTo>
                <a:lnTo>
                  <a:pt x="347516" y="126476"/>
                </a:lnTo>
                <a:lnTo>
                  <a:pt x="344979" y="125398"/>
                </a:lnTo>
                <a:lnTo>
                  <a:pt x="342443" y="122001"/>
                </a:lnTo>
                <a:lnTo>
                  <a:pt x="341904" y="118363"/>
                </a:lnTo>
                <a:close/>
              </a:path>
              <a:path w="554989" h="133350">
                <a:moveTo>
                  <a:pt x="341808" y="40477"/>
                </a:moveTo>
                <a:lnTo>
                  <a:pt x="305154" y="40477"/>
                </a:lnTo>
                <a:lnTo>
                  <a:pt x="305154" y="44039"/>
                </a:lnTo>
                <a:lnTo>
                  <a:pt x="309086" y="44546"/>
                </a:lnTo>
                <a:lnTo>
                  <a:pt x="311750" y="45636"/>
                </a:lnTo>
                <a:lnTo>
                  <a:pt x="312891" y="47309"/>
                </a:lnTo>
                <a:lnTo>
                  <a:pt x="314159" y="48970"/>
                </a:lnTo>
                <a:lnTo>
                  <a:pt x="314793" y="53204"/>
                </a:lnTo>
                <a:lnTo>
                  <a:pt x="314793" y="108069"/>
                </a:lnTo>
                <a:lnTo>
                  <a:pt x="311242" y="113140"/>
                </a:lnTo>
                <a:lnTo>
                  <a:pt x="308198" y="116499"/>
                </a:lnTo>
                <a:lnTo>
                  <a:pt x="305535" y="118173"/>
                </a:lnTo>
                <a:lnTo>
                  <a:pt x="303759" y="119390"/>
                </a:lnTo>
                <a:lnTo>
                  <a:pt x="301603" y="119998"/>
                </a:lnTo>
                <a:lnTo>
                  <a:pt x="313417" y="119998"/>
                </a:lnTo>
                <a:lnTo>
                  <a:pt x="314793" y="118363"/>
                </a:lnTo>
                <a:lnTo>
                  <a:pt x="341904" y="118363"/>
                </a:lnTo>
                <a:lnTo>
                  <a:pt x="341808" y="40477"/>
                </a:lnTo>
                <a:close/>
              </a:path>
              <a:path w="554989" h="133350">
                <a:moveTo>
                  <a:pt x="402941" y="0"/>
                </a:moveTo>
                <a:lnTo>
                  <a:pt x="365272" y="0"/>
                </a:lnTo>
                <a:lnTo>
                  <a:pt x="365272" y="3549"/>
                </a:lnTo>
                <a:lnTo>
                  <a:pt x="369458" y="3815"/>
                </a:lnTo>
                <a:lnTo>
                  <a:pt x="372375" y="4817"/>
                </a:lnTo>
                <a:lnTo>
                  <a:pt x="373770" y="6579"/>
                </a:lnTo>
                <a:lnTo>
                  <a:pt x="375292" y="8341"/>
                </a:lnTo>
                <a:lnTo>
                  <a:pt x="376053" y="12372"/>
                </a:lnTo>
                <a:lnTo>
                  <a:pt x="376053" y="118071"/>
                </a:lnTo>
                <a:lnTo>
                  <a:pt x="375419" y="121988"/>
                </a:lnTo>
                <a:lnTo>
                  <a:pt x="374023" y="123459"/>
                </a:lnTo>
                <a:lnTo>
                  <a:pt x="372121" y="125639"/>
                </a:lnTo>
                <a:lnTo>
                  <a:pt x="369204" y="126793"/>
                </a:lnTo>
                <a:lnTo>
                  <a:pt x="365272" y="126920"/>
                </a:lnTo>
                <a:lnTo>
                  <a:pt x="365272" y="130380"/>
                </a:lnTo>
                <a:lnTo>
                  <a:pt x="413848" y="130380"/>
                </a:lnTo>
                <a:lnTo>
                  <a:pt x="413848" y="126920"/>
                </a:lnTo>
                <a:lnTo>
                  <a:pt x="409536" y="126666"/>
                </a:lnTo>
                <a:lnTo>
                  <a:pt x="406608" y="125639"/>
                </a:lnTo>
                <a:lnTo>
                  <a:pt x="405097" y="123890"/>
                </a:lnTo>
                <a:lnTo>
                  <a:pt x="403702" y="122128"/>
                </a:lnTo>
                <a:lnTo>
                  <a:pt x="402941" y="118071"/>
                </a:lnTo>
                <a:lnTo>
                  <a:pt x="402941" y="0"/>
                </a:lnTo>
                <a:close/>
              </a:path>
              <a:path w="554989" h="133350">
                <a:moveTo>
                  <a:pt x="459761" y="49997"/>
                </a:moveTo>
                <a:lnTo>
                  <a:pt x="432873" y="49997"/>
                </a:lnTo>
                <a:lnTo>
                  <a:pt x="432980" y="110668"/>
                </a:lnTo>
                <a:lnTo>
                  <a:pt x="450122" y="131635"/>
                </a:lnTo>
                <a:lnTo>
                  <a:pt x="455829" y="131635"/>
                </a:lnTo>
                <a:lnTo>
                  <a:pt x="463984" y="130480"/>
                </a:lnTo>
                <a:lnTo>
                  <a:pt x="470938" y="127016"/>
                </a:lnTo>
                <a:lnTo>
                  <a:pt x="476679" y="121244"/>
                </a:lnTo>
                <a:lnTo>
                  <a:pt x="477057" y="120569"/>
                </a:lnTo>
                <a:lnTo>
                  <a:pt x="465468" y="120569"/>
                </a:lnTo>
                <a:lnTo>
                  <a:pt x="464327" y="120112"/>
                </a:lnTo>
                <a:lnTo>
                  <a:pt x="461790" y="118249"/>
                </a:lnTo>
                <a:lnTo>
                  <a:pt x="461029" y="117032"/>
                </a:lnTo>
                <a:lnTo>
                  <a:pt x="460032" y="114065"/>
                </a:lnTo>
                <a:lnTo>
                  <a:pt x="459790" y="111048"/>
                </a:lnTo>
                <a:lnTo>
                  <a:pt x="459761" y="49997"/>
                </a:lnTo>
                <a:close/>
              </a:path>
              <a:path w="554989" h="133350">
                <a:moveTo>
                  <a:pt x="478278" y="111048"/>
                </a:moveTo>
                <a:lnTo>
                  <a:pt x="474600" y="117399"/>
                </a:lnTo>
                <a:lnTo>
                  <a:pt x="470542" y="120569"/>
                </a:lnTo>
                <a:lnTo>
                  <a:pt x="477057" y="120569"/>
                </a:lnTo>
                <a:lnTo>
                  <a:pt x="481195" y="113165"/>
                </a:lnTo>
                <a:lnTo>
                  <a:pt x="478278" y="111048"/>
                </a:lnTo>
                <a:close/>
              </a:path>
              <a:path w="554989" h="133350">
                <a:moveTo>
                  <a:pt x="459761" y="7593"/>
                </a:moveTo>
                <a:lnTo>
                  <a:pt x="456590" y="7593"/>
                </a:lnTo>
                <a:lnTo>
                  <a:pt x="453309" y="13274"/>
                </a:lnTo>
                <a:lnTo>
                  <a:pt x="449741" y="18677"/>
                </a:lnTo>
                <a:lnTo>
                  <a:pt x="421078" y="46637"/>
                </a:lnTo>
                <a:lnTo>
                  <a:pt x="421078" y="49997"/>
                </a:lnTo>
                <a:lnTo>
                  <a:pt x="481195" y="49997"/>
                </a:lnTo>
                <a:lnTo>
                  <a:pt x="481195" y="40477"/>
                </a:lnTo>
                <a:lnTo>
                  <a:pt x="459761" y="40477"/>
                </a:lnTo>
                <a:lnTo>
                  <a:pt x="459761" y="7593"/>
                </a:lnTo>
                <a:close/>
              </a:path>
              <a:path w="554989" h="133350">
                <a:moveTo>
                  <a:pt x="542536" y="127972"/>
                </a:moveTo>
                <a:lnTo>
                  <a:pt x="504786" y="127972"/>
                </a:lnTo>
                <a:lnTo>
                  <a:pt x="506054" y="128327"/>
                </a:lnTo>
                <a:lnTo>
                  <a:pt x="515186" y="131724"/>
                </a:lnTo>
                <a:lnTo>
                  <a:pt x="520894" y="133068"/>
                </a:lnTo>
                <a:lnTo>
                  <a:pt x="530786" y="133068"/>
                </a:lnTo>
                <a:lnTo>
                  <a:pt x="535733" y="131788"/>
                </a:lnTo>
                <a:lnTo>
                  <a:pt x="542536" y="127972"/>
                </a:lnTo>
                <a:close/>
              </a:path>
              <a:path w="554989" h="133350">
                <a:moveTo>
                  <a:pt x="497303" y="100476"/>
                </a:moveTo>
                <a:lnTo>
                  <a:pt x="494005" y="100476"/>
                </a:lnTo>
                <a:lnTo>
                  <a:pt x="495527" y="132789"/>
                </a:lnTo>
                <a:lnTo>
                  <a:pt x="498698" y="132789"/>
                </a:lnTo>
                <a:lnTo>
                  <a:pt x="500220" y="129582"/>
                </a:lnTo>
                <a:lnTo>
                  <a:pt x="501869" y="127972"/>
                </a:lnTo>
                <a:lnTo>
                  <a:pt x="542536" y="127972"/>
                </a:lnTo>
                <a:lnTo>
                  <a:pt x="544865" y="126666"/>
                </a:lnTo>
                <a:lnTo>
                  <a:pt x="545633" y="125867"/>
                </a:lnTo>
                <a:lnTo>
                  <a:pt x="518991" y="125867"/>
                </a:lnTo>
                <a:lnTo>
                  <a:pt x="514171" y="123750"/>
                </a:lnTo>
                <a:lnTo>
                  <a:pt x="509225" y="119516"/>
                </a:lnTo>
                <a:lnTo>
                  <a:pt x="504152" y="115282"/>
                </a:lnTo>
                <a:lnTo>
                  <a:pt x="500220" y="108944"/>
                </a:lnTo>
                <a:lnTo>
                  <a:pt x="497303" y="100476"/>
                </a:lnTo>
                <a:close/>
              </a:path>
              <a:path w="554989" h="133350">
                <a:moveTo>
                  <a:pt x="525586" y="37789"/>
                </a:moveTo>
                <a:lnTo>
                  <a:pt x="511635" y="37789"/>
                </a:lnTo>
                <a:lnTo>
                  <a:pt x="504786" y="40591"/>
                </a:lnTo>
                <a:lnTo>
                  <a:pt x="495147" y="51810"/>
                </a:lnTo>
                <a:lnTo>
                  <a:pt x="492737" y="58072"/>
                </a:lnTo>
                <a:lnTo>
                  <a:pt x="492737" y="71345"/>
                </a:lnTo>
                <a:lnTo>
                  <a:pt x="524825" y="102529"/>
                </a:lnTo>
                <a:lnTo>
                  <a:pt x="529138" y="105927"/>
                </a:lnTo>
                <a:lnTo>
                  <a:pt x="532942" y="110414"/>
                </a:lnTo>
                <a:lnTo>
                  <a:pt x="533957" y="113077"/>
                </a:lnTo>
                <a:lnTo>
                  <a:pt x="533957" y="118845"/>
                </a:lnTo>
                <a:lnTo>
                  <a:pt x="532942" y="121139"/>
                </a:lnTo>
                <a:lnTo>
                  <a:pt x="529138" y="124917"/>
                </a:lnTo>
                <a:lnTo>
                  <a:pt x="526601" y="125867"/>
                </a:lnTo>
                <a:lnTo>
                  <a:pt x="545633" y="125867"/>
                </a:lnTo>
                <a:lnTo>
                  <a:pt x="554630" y="97940"/>
                </a:lnTo>
                <a:lnTo>
                  <a:pt x="553109" y="92959"/>
                </a:lnTo>
                <a:lnTo>
                  <a:pt x="550191" y="88509"/>
                </a:lnTo>
                <a:lnTo>
                  <a:pt x="547147" y="84047"/>
                </a:lnTo>
                <a:lnTo>
                  <a:pt x="540933" y="78634"/>
                </a:lnTo>
                <a:lnTo>
                  <a:pt x="522162" y="65881"/>
                </a:lnTo>
                <a:lnTo>
                  <a:pt x="516454" y="61381"/>
                </a:lnTo>
                <a:lnTo>
                  <a:pt x="514298" y="58744"/>
                </a:lnTo>
                <a:lnTo>
                  <a:pt x="513030" y="57147"/>
                </a:lnTo>
                <a:lnTo>
                  <a:pt x="512396" y="55473"/>
                </a:lnTo>
                <a:lnTo>
                  <a:pt x="512396" y="51442"/>
                </a:lnTo>
                <a:lnTo>
                  <a:pt x="513284" y="49401"/>
                </a:lnTo>
                <a:lnTo>
                  <a:pt x="517089" y="45877"/>
                </a:lnTo>
                <a:lnTo>
                  <a:pt x="519372" y="45002"/>
                </a:lnTo>
                <a:lnTo>
                  <a:pt x="548862" y="45002"/>
                </a:lnTo>
                <a:lnTo>
                  <a:pt x="548761" y="42784"/>
                </a:lnTo>
                <a:lnTo>
                  <a:pt x="538016" y="42784"/>
                </a:lnTo>
                <a:lnTo>
                  <a:pt x="536621" y="42302"/>
                </a:lnTo>
                <a:lnTo>
                  <a:pt x="534845" y="41339"/>
                </a:lnTo>
                <a:lnTo>
                  <a:pt x="530279" y="38968"/>
                </a:lnTo>
                <a:lnTo>
                  <a:pt x="525586" y="37789"/>
                </a:lnTo>
                <a:close/>
              </a:path>
              <a:path w="554989" h="133350">
                <a:moveTo>
                  <a:pt x="548862" y="45002"/>
                </a:moveTo>
                <a:lnTo>
                  <a:pt x="526094" y="45002"/>
                </a:lnTo>
                <a:lnTo>
                  <a:pt x="530279" y="46663"/>
                </a:lnTo>
                <a:lnTo>
                  <a:pt x="538650" y="53331"/>
                </a:lnTo>
                <a:lnTo>
                  <a:pt x="542708" y="59542"/>
                </a:lnTo>
                <a:lnTo>
                  <a:pt x="546640" y="68644"/>
                </a:lnTo>
                <a:lnTo>
                  <a:pt x="549938" y="68644"/>
                </a:lnTo>
                <a:lnTo>
                  <a:pt x="548862" y="45002"/>
                </a:lnTo>
                <a:close/>
              </a:path>
              <a:path w="554989" h="133350">
                <a:moveTo>
                  <a:pt x="548543" y="37979"/>
                </a:moveTo>
                <a:lnTo>
                  <a:pt x="545245" y="37979"/>
                </a:lnTo>
                <a:lnTo>
                  <a:pt x="543723" y="40223"/>
                </a:lnTo>
                <a:lnTo>
                  <a:pt x="542582" y="41579"/>
                </a:lnTo>
                <a:lnTo>
                  <a:pt x="541821" y="42061"/>
                </a:lnTo>
                <a:lnTo>
                  <a:pt x="541186" y="42543"/>
                </a:lnTo>
                <a:lnTo>
                  <a:pt x="540172" y="42784"/>
                </a:lnTo>
                <a:lnTo>
                  <a:pt x="548761" y="42784"/>
                </a:lnTo>
                <a:lnTo>
                  <a:pt x="548543" y="37979"/>
                </a:lnTo>
                <a:close/>
              </a:path>
            </a:pathLst>
          </a:custGeom>
          <a:solidFill>
            <a:srgbClr val="4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529730" y="4757328"/>
            <a:ext cx="408305" cy="136525"/>
          </a:xfrm>
          <a:custGeom>
            <a:avLst/>
            <a:gdLst/>
            <a:ahLst/>
            <a:cxnLst/>
            <a:rect l="l" t="t" r="r" b="b"/>
            <a:pathLst>
              <a:path w="408304" h="136525">
                <a:moveTo>
                  <a:pt x="39698" y="52874"/>
                </a:moveTo>
                <a:lnTo>
                  <a:pt x="13063" y="52874"/>
                </a:lnTo>
                <a:lnTo>
                  <a:pt x="12972" y="121304"/>
                </a:lnTo>
                <a:lnTo>
                  <a:pt x="12809" y="123357"/>
                </a:lnTo>
                <a:lnTo>
                  <a:pt x="11970" y="125094"/>
                </a:lnTo>
                <a:lnTo>
                  <a:pt x="11414" y="126438"/>
                </a:lnTo>
                <a:lnTo>
                  <a:pt x="10273" y="127642"/>
                </a:lnTo>
                <a:lnTo>
                  <a:pt x="8624" y="128504"/>
                </a:lnTo>
                <a:lnTo>
                  <a:pt x="6848" y="129366"/>
                </a:lnTo>
                <a:lnTo>
                  <a:pt x="4058" y="129835"/>
                </a:lnTo>
                <a:lnTo>
                  <a:pt x="0" y="129899"/>
                </a:lnTo>
                <a:lnTo>
                  <a:pt x="0" y="133359"/>
                </a:lnTo>
                <a:lnTo>
                  <a:pt x="53015" y="133359"/>
                </a:lnTo>
                <a:lnTo>
                  <a:pt x="53015" y="130089"/>
                </a:lnTo>
                <a:lnTo>
                  <a:pt x="47434" y="130089"/>
                </a:lnTo>
                <a:lnTo>
                  <a:pt x="43756" y="128999"/>
                </a:lnTo>
                <a:lnTo>
                  <a:pt x="41359" y="126337"/>
                </a:lnTo>
                <a:lnTo>
                  <a:pt x="40332" y="125094"/>
                </a:lnTo>
                <a:lnTo>
                  <a:pt x="39698" y="121304"/>
                </a:lnTo>
                <a:lnTo>
                  <a:pt x="39698" y="52874"/>
                </a:lnTo>
                <a:close/>
              </a:path>
              <a:path w="408304" h="136525">
                <a:moveTo>
                  <a:pt x="105142" y="43456"/>
                </a:moveTo>
                <a:lnTo>
                  <a:pt x="68361" y="43456"/>
                </a:lnTo>
                <a:lnTo>
                  <a:pt x="68361" y="47018"/>
                </a:lnTo>
                <a:lnTo>
                  <a:pt x="71405" y="47335"/>
                </a:lnTo>
                <a:lnTo>
                  <a:pt x="73561" y="47918"/>
                </a:lnTo>
                <a:lnTo>
                  <a:pt x="76098" y="49578"/>
                </a:lnTo>
                <a:lnTo>
                  <a:pt x="76986" y="50897"/>
                </a:lnTo>
                <a:lnTo>
                  <a:pt x="78127" y="54091"/>
                </a:lnTo>
                <a:lnTo>
                  <a:pt x="78381" y="57362"/>
                </a:lnTo>
                <a:lnTo>
                  <a:pt x="78364" y="120150"/>
                </a:lnTo>
                <a:lnTo>
                  <a:pt x="68361" y="129899"/>
                </a:lnTo>
                <a:lnTo>
                  <a:pt x="68361" y="133359"/>
                </a:lnTo>
                <a:lnTo>
                  <a:pt x="116937" y="133359"/>
                </a:lnTo>
                <a:lnTo>
                  <a:pt x="116937" y="129899"/>
                </a:lnTo>
                <a:lnTo>
                  <a:pt x="113386" y="129709"/>
                </a:lnTo>
                <a:lnTo>
                  <a:pt x="110850" y="129214"/>
                </a:lnTo>
                <a:lnTo>
                  <a:pt x="107806" y="127604"/>
                </a:lnTo>
                <a:lnTo>
                  <a:pt x="106664" y="126337"/>
                </a:lnTo>
                <a:lnTo>
                  <a:pt x="105903" y="124612"/>
                </a:lnTo>
                <a:lnTo>
                  <a:pt x="105396" y="123586"/>
                </a:lnTo>
                <a:lnTo>
                  <a:pt x="105269" y="117590"/>
                </a:lnTo>
                <a:lnTo>
                  <a:pt x="105142" y="84034"/>
                </a:lnTo>
                <a:lnTo>
                  <a:pt x="106157" y="77176"/>
                </a:lnTo>
                <a:lnTo>
                  <a:pt x="108186" y="70952"/>
                </a:lnTo>
                <a:lnTo>
                  <a:pt x="109581" y="66920"/>
                </a:lnTo>
                <a:lnTo>
                  <a:pt x="111594" y="63840"/>
                </a:lnTo>
                <a:lnTo>
                  <a:pt x="105142" y="63840"/>
                </a:lnTo>
                <a:lnTo>
                  <a:pt x="105142" y="43456"/>
                </a:lnTo>
                <a:close/>
              </a:path>
              <a:path w="408304" h="136525">
                <a:moveTo>
                  <a:pt x="53015" y="129899"/>
                </a:moveTo>
                <a:lnTo>
                  <a:pt x="47434" y="130089"/>
                </a:lnTo>
                <a:lnTo>
                  <a:pt x="53015" y="130089"/>
                </a:lnTo>
                <a:lnTo>
                  <a:pt x="53015" y="129899"/>
                </a:lnTo>
                <a:close/>
              </a:path>
              <a:path w="408304" h="136525">
                <a:moveTo>
                  <a:pt x="145065" y="59517"/>
                </a:moveTo>
                <a:lnTo>
                  <a:pt x="120362" y="59517"/>
                </a:lnTo>
                <a:lnTo>
                  <a:pt x="120996" y="59707"/>
                </a:lnTo>
                <a:lnTo>
                  <a:pt x="121630" y="60088"/>
                </a:lnTo>
                <a:lnTo>
                  <a:pt x="122138" y="60354"/>
                </a:lnTo>
                <a:lnTo>
                  <a:pt x="123660" y="61571"/>
                </a:lnTo>
                <a:lnTo>
                  <a:pt x="126173" y="63840"/>
                </a:lnTo>
                <a:lnTo>
                  <a:pt x="128606" y="65919"/>
                </a:lnTo>
                <a:lnTo>
                  <a:pt x="131523" y="67009"/>
                </a:lnTo>
                <a:lnTo>
                  <a:pt x="137865" y="67009"/>
                </a:lnTo>
                <a:lnTo>
                  <a:pt x="140401" y="65830"/>
                </a:lnTo>
                <a:lnTo>
                  <a:pt x="142557" y="63460"/>
                </a:lnTo>
                <a:lnTo>
                  <a:pt x="144587" y="61089"/>
                </a:lnTo>
                <a:lnTo>
                  <a:pt x="145065" y="59517"/>
                </a:lnTo>
                <a:close/>
              </a:path>
              <a:path w="408304" h="136525">
                <a:moveTo>
                  <a:pt x="137357" y="40768"/>
                </a:moveTo>
                <a:lnTo>
                  <a:pt x="129621" y="40768"/>
                </a:lnTo>
                <a:lnTo>
                  <a:pt x="125308" y="42289"/>
                </a:lnTo>
                <a:lnTo>
                  <a:pt x="120869" y="45332"/>
                </a:lnTo>
                <a:lnTo>
                  <a:pt x="116303" y="48374"/>
                </a:lnTo>
                <a:lnTo>
                  <a:pt x="111103" y="54548"/>
                </a:lnTo>
                <a:lnTo>
                  <a:pt x="105142" y="63840"/>
                </a:lnTo>
                <a:lnTo>
                  <a:pt x="111594" y="63840"/>
                </a:lnTo>
                <a:lnTo>
                  <a:pt x="115796" y="60214"/>
                </a:lnTo>
                <a:lnTo>
                  <a:pt x="117572" y="59517"/>
                </a:lnTo>
                <a:lnTo>
                  <a:pt x="145065" y="59517"/>
                </a:lnTo>
                <a:lnTo>
                  <a:pt x="145601" y="57755"/>
                </a:lnTo>
                <a:lnTo>
                  <a:pt x="145601" y="49414"/>
                </a:lnTo>
                <a:lnTo>
                  <a:pt x="144587" y="46295"/>
                </a:lnTo>
                <a:lnTo>
                  <a:pt x="140274" y="41871"/>
                </a:lnTo>
                <a:lnTo>
                  <a:pt x="137357" y="40768"/>
                </a:lnTo>
                <a:close/>
              </a:path>
              <a:path w="408304" h="136525">
                <a:moveTo>
                  <a:pt x="53015" y="43456"/>
                </a:moveTo>
                <a:lnTo>
                  <a:pt x="0" y="43456"/>
                </a:lnTo>
                <a:lnTo>
                  <a:pt x="0" y="52874"/>
                </a:lnTo>
                <a:lnTo>
                  <a:pt x="53015" y="52874"/>
                </a:lnTo>
                <a:lnTo>
                  <a:pt x="53015" y="43456"/>
                </a:lnTo>
                <a:close/>
              </a:path>
              <a:path w="408304" h="136525">
                <a:moveTo>
                  <a:pt x="58468" y="0"/>
                </a:moveTo>
                <a:lnTo>
                  <a:pt x="50605" y="0"/>
                </a:lnTo>
                <a:lnTo>
                  <a:pt x="42399" y="575"/>
                </a:lnTo>
                <a:lnTo>
                  <a:pt x="12936" y="23071"/>
                </a:lnTo>
                <a:lnTo>
                  <a:pt x="13063" y="43456"/>
                </a:lnTo>
                <a:lnTo>
                  <a:pt x="39698" y="43456"/>
                </a:lnTo>
                <a:lnTo>
                  <a:pt x="39571" y="11789"/>
                </a:lnTo>
                <a:lnTo>
                  <a:pt x="40205" y="9317"/>
                </a:lnTo>
                <a:lnTo>
                  <a:pt x="41346" y="7783"/>
                </a:lnTo>
                <a:lnTo>
                  <a:pt x="42615" y="6249"/>
                </a:lnTo>
                <a:lnTo>
                  <a:pt x="44263" y="5476"/>
                </a:lnTo>
                <a:lnTo>
                  <a:pt x="69474" y="5476"/>
                </a:lnTo>
                <a:lnTo>
                  <a:pt x="64303" y="1470"/>
                </a:lnTo>
                <a:lnTo>
                  <a:pt x="58468" y="0"/>
                </a:lnTo>
                <a:close/>
              </a:path>
              <a:path w="408304" h="136525">
                <a:moveTo>
                  <a:pt x="69474" y="5476"/>
                </a:moveTo>
                <a:lnTo>
                  <a:pt x="47561" y="5476"/>
                </a:lnTo>
                <a:lnTo>
                  <a:pt x="48829" y="5958"/>
                </a:lnTo>
                <a:lnTo>
                  <a:pt x="49844" y="6921"/>
                </a:lnTo>
                <a:lnTo>
                  <a:pt x="50605" y="7555"/>
                </a:lnTo>
                <a:lnTo>
                  <a:pt x="50985" y="8556"/>
                </a:lnTo>
                <a:lnTo>
                  <a:pt x="50859" y="11890"/>
                </a:lnTo>
                <a:lnTo>
                  <a:pt x="50605" y="12981"/>
                </a:lnTo>
                <a:lnTo>
                  <a:pt x="50095" y="15376"/>
                </a:lnTo>
                <a:lnTo>
                  <a:pt x="57581" y="24897"/>
                </a:lnTo>
                <a:lnTo>
                  <a:pt x="64810" y="24897"/>
                </a:lnTo>
                <a:lnTo>
                  <a:pt x="67981" y="23845"/>
                </a:lnTo>
                <a:lnTo>
                  <a:pt x="70264" y="21728"/>
                </a:lnTo>
                <a:lnTo>
                  <a:pt x="72674" y="19611"/>
                </a:lnTo>
                <a:lnTo>
                  <a:pt x="73815" y="17113"/>
                </a:lnTo>
                <a:lnTo>
                  <a:pt x="73815" y="10635"/>
                </a:lnTo>
                <a:lnTo>
                  <a:pt x="71913" y="7365"/>
                </a:lnTo>
                <a:lnTo>
                  <a:pt x="69474" y="5476"/>
                </a:lnTo>
                <a:close/>
              </a:path>
              <a:path w="408304" h="136525">
                <a:moveTo>
                  <a:pt x="204451" y="40768"/>
                </a:moveTo>
                <a:lnTo>
                  <a:pt x="196587" y="40768"/>
                </a:lnTo>
                <a:lnTo>
                  <a:pt x="187386" y="41667"/>
                </a:lnTo>
                <a:lnTo>
                  <a:pt x="157507" y="70755"/>
                </a:lnTo>
                <a:lnTo>
                  <a:pt x="154733" y="88839"/>
                </a:lnTo>
                <a:lnTo>
                  <a:pt x="155403" y="97930"/>
                </a:lnTo>
                <a:lnTo>
                  <a:pt x="178974" y="132491"/>
                </a:lnTo>
                <a:lnTo>
                  <a:pt x="196968" y="136047"/>
                </a:lnTo>
                <a:lnTo>
                  <a:pt x="206694" y="135075"/>
                </a:lnTo>
                <a:lnTo>
                  <a:pt x="215326" y="132157"/>
                </a:lnTo>
                <a:lnTo>
                  <a:pt x="219572" y="129417"/>
                </a:lnTo>
                <a:lnTo>
                  <a:pt x="193670" y="129417"/>
                </a:lnTo>
                <a:lnTo>
                  <a:pt x="191007" y="128225"/>
                </a:lnTo>
                <a:lnTo>
                  <a:pt x="182948" y="104081"/>
                </a:lnTo>
                <a:lnTo>
                  <a:pt x="182961" y="87065"/>
                </a:lnTo>
                <a:lnTo>
                  <a:pt x="188597" y="51290"/>
                </a:lnTo>
                <a:lnTo>
                  <a:pt x="190880" y="48831"/>
                </a:lnTo>
                <a:lnTo>
                  <a:pt x="193797" y="47588"/>
                </a:lnTo>
                <a:lnTo>
                  <a:pt x="219694" y="47588"/>
                </a:lnTo>
                <a:lnTo>
                  <a:pt x="211680" y="42784"/>
                </a:lnTo>
                <a:lnTo>
                  <a:pt x="204451" y="40768"/>
                </a:lnTo>
                <a:close/>
              </a:path>
              <a:path w="408304" h="136525">
                <a:moveTo>
                  <a:pt x="219694" y="47588"/>
                </a:moveTo>
                <a:lnTo>
                  <a:pt x="199758" y="47588"/>
                </a:lnTo>
                <a:lnTo>
                  <a:pt x="201914" y="48260"/>
                </a:lnTo>
                <a:lnTo>
                  <a:pt x="203563" y="49617"/>
                </a:lnTo>
                <a:lnTo>
                  <a:pt x="205973" y="51467"/>
                </a:lnTo>
                <a:lnTo>
                  <a:pt x="207748" y="54434"/>
                </a:lnTo>
                <a:lnTo>
                  <a:pt x="208929" y="58630"/>
                </a:lnTo>
                <a:lnTo>
                  <a:pt x="210158" y="62572"/>
                </a:lnTo>
                <a:lnTo>
                  <a:pt x="210792" y="70064"/>
                </a:lnTo>
                <a:lnTo>
                  <a:pt x="210673" y="93685"/>
                </a:lnTo>
                <a:lnTo>
                  <a:pt x="210317" y="104081"/>
                </a:lnTo>
                <a:lnTo>
                  <a:pt x="199504" y="129417"/>
                </a:lnTo>
                <a:lnTo>
                  <a:pt x="219572" y="129417"/>
                </a:lnTo>
                <a:lnTo>
                  <a:pt x="239050" y="88839"/>
                </a:lnTo>
                <a:lnTo>
                  <a:pt x="238931" y="78949"/>
                </a:lnTo>
                <a:lnTo>
                  <a:pt x="237300" y="71471"/>
                </a:lnTo>
                <a:lnTo>
                  <a:pt x="233749" y="64030"/>
                </a:lnTo>
                <a:lnTo>
                  <a:pt x="230324" y="56601"/>
                </a:lnTo>
                <a:lnTo>
                  <a:pt x="225251" y="50859"/>
                </a:lnTo>
                <a:lnTo>
                  <a:pt x="219694" y="47588"/>
                </a:lnTo>
                <a:close/>
              </a:path>
              <a:path w="408304" h="136525">
                <a:moveTo>
                  <a:pt x="292979" y="43456"/>
                </a:moveTo>
                <a:lnTo>
                  <a:pt x="256325" y="43456"/>
                </a:lnTo>
                <a:lnTo>
                  <a:pt x="256325" y="47018"/>
                </a:lnTo>
                <a:lnTo>
                  <a:pt x="260383" y="47525"/>
                </a:lnTo>
                <a:lnTo>
                  <a:pt x="262920" y="48615"/>
                </a:lnTo>
                <a:lnTo>
                  <a:pt x="265456" y="51949"/>
                </a:lnTo>
                <a:lnTo>
                  <a:pt x="266049" y="55904"/>
                </a:lnTo>
                <a:lnTo>
                  <a:pt x="266090" y="120670"/>
                </a:lnTo>
                <a:lnTo>
                  <a:pt x="265583" y="124828"/>
                </a:lnTo>
                <a:lnTo>
                  <a:pt x="262793" y="128301"/>
                </a:lnTo>
                <a:lnTo>
                  <a:pt x="260129" y="129518"/>
                </a:lnTo>
                <a:lnTo>
                  <a:pt x="256325" y="129899"/>
                </a:lnTo>
                <a:lnTo>
                  <a:pt x="256325" y="133359"/>
                </a:lnTo>
                <a:lnTo>
                  <a:pt x="302745" y="133359"/>
                </a:lnTo>
                <a:lnTo>
                  <a:pt x="302745" y="129899"/>
                </a:lnTo>
                <a:lnTo>
                  <a:pt x="298813" y="129518"/>
                </a:lnTo>
                <a:lnTo>
                  <a:pt x="296177" y="128327"/>
                </a:lnTo>
                <a:lnTo>
                  <a:pt x="295966" y="128023"/>
                </a:lnTo>
                <a:lnTo>
                  <a:pt x="293629" y="124296"/>
                </a:lnTo>
                <a:lnTo>
                  <a:pt x="293067" y="120670"/>
                </a:lnTo>
                <a:lnTo>
                  <a:pt x="292979" y="65475"/>
                </a:lnTo>
                <a:lnTo>
                  <a:pt x="296403" y="60671"/>
                </a:lnTo>
                <a:lnTo>
                  <a:pt x="299574" y="57273"/>
                </a:lnTo>
                <a:lnTo>
                  <a:pt x="302618" y="55283"/>
                </a:lnTo>
                <a:lnTo>
                  <a:pt x="292979" y="55283"/>
                </a:lnTo>
                <a:lnTo>
                  <a:pt x="292979" y="43456"/>
                </a:lnTo>
                <a:close/>
              </a:path>
              <a:path w="408304" h="136525">
                <a:moveTo>
                  <a:pt x="342590" y="53267"/>
                </a:moveTo>
                <a:lnTo>
                  <a:pt x="311369" y="53267"/>
                </a:lnTo>
                <a:lnTo>
                  <a:pt x="313018" y="53838"/>
                </a:lnTo>
                <a:lnTo>
                  <a:pt x="316062" y="56145"/>
                </a:lnTo>
                <a:lnTo>
                  <a:pt x="317076" y="57755"/>
                </a:lnTo>
                <a:lnTo>
                  <a:pt x="318345" y="61850"/>
                </a:lnTo>
                <a:lnTo>
                  <a:pt x="318615" y="65475"/>
                </a:lnTo>
                <a:lnTo>
                  <a:pt x="318601" y="120670"/>
                </a:lnTo>
                <a:lnTo>
                  <a:pt x="318472" y="122419"/>
                </a:lnTo>
                <a:lnTo>
                  <a:pt x="317457" y="125551"/>
                </a:lnTo>
                <a:lnTo>
                  <a:pt x="316569" y="126907"/>
                </a:lnTo>
                <a:lnTo>
                  <a:pt x="315047" y="128023"/>
                </a:lnTo>
                <a:lnTo>
                  <a:pt x="313652" y="129151"/>
                </a:lnTo>
                <a:lnTo>
                  <a:pt x="311623" y="129772"/>
                </a:lnTo>
                <a:lnTo>
                  <a:pt x="309213" y="129899"/>
                </a:lnTo>
                <a:lnTo>
                  <a:pt x="309213" y="133359"/>
                </a:lnTo>
                <a:lnTo>
                  <a:pt x="355760" y="133359"/>
                </a:lnTo>
                <a:lnTo>
                  <a:pt x="355760" y="129899"/>
                </a:lnTo>
                <a:lnTo>
                  <a:pt x="351574" y="129645"/>
                </a:lnTo>
                <a:lnTo>
                  <a:pt x="348784" y="128327"/>
                </a:lnTo>
                <a:lnTo>
                  <a:pt x="346983" y="125551"/>
                </a:lnTo>
                <a:lnTo>
                  <a:pt x="346121" y="124296"/>
                </a:lnTo>
                <a:lnTo>
                  <a:pt x="345670" y="120670"/>
                </a:lnTo>
                <a:lnTo>
                  <a:pt x="345613" y="65475"/>
                </a:lnTo>
                <a:lnTo>
                  <a:pt x="348530" y="61431"/>
                </a:lnTo>
                <a:lnTo>
                  <a:pt x="351321" y="58414"/>
                </a:lnTo>
                <a:lnTo>
                  <a:pt x="353199" y="57109"/>
                </a:lnTo>
                <a:lnTo>
                  <a:pt x="344091" y="57109"/>
                </a:lnTo>
                <a:lnTo>
                  <a:pt x="342590" y="53267"/>
                </a:lnTo>
                <a:close/>
              </a:path>
              <a:path w="408304" h="136525">
                <a:moveTo>
                  <a:pt x="395335" y="53356"/>
                </a:moveTo>
                <a:lnTo>
                  <a:pt x="364384" y="53356"/>
                </a:lnTo>
                <a:lnTo>
                  <a:pt x="366033" y="53889"/>
                </a:lnTo>
                <a:lnTo>
                  <a:pt x="368823" y="56006"/>
                </a:lnTo>
                <a:lnTo>
                  <a:pt x="369838" y="57628"/>
                </a:lnTo>
                <a:lnTo>
                  <a:pt x="371106" y="61976"/>
                </a:lnTo>
                <a:lnTo>
                  <a:pt x="371281" y="65475"/>
                </a:lnTo>
                <a:lnTo>
                  <a:pt x="371270" y="120670"/>
                </a:lnTo>
                <a:lnTo>
                  <a:pt x="361594" y="129899"/>
                </a:lnTo>
                <a:lnTo>
                  <a:pt x="361594" y="133359"/>
                </a:lnTo>
                <a:lnTo>
                  <a:pt x="408014" y="133359"/>
                </a:lnTo>
                <a:lnTo>
                  <a:pt x="408014" y="129899"/>
                </a:lnTo>
                <a:lnTo>
                  <a:pt x="404082" y="129379"/>
                </a:lnTo>
                <a:lnTo>
                  <a:pt x="401419" y="128301"/>
                </a:lnTo>
                <a:lnTo>
                  <a:pt x="400277" y="126628"/>
                </a:lnTo>
                <a:lnTo>
                  <a:pt x="399009" y="124967"/>
                </a:lnTo>
                <a:lnTo>
                  <a:pt x="398375" y="120670"/>
                </a:lnTo>
                <a:lnTo>
                  <a:pt x="398336" y="66946"/>
                </a:lnTo>
                <a:lnTo>
                  <a:pt x="397614" y="60303"/>
                </a:lnTo>
                <a:lnTo>
                  <a:pt x="396219" y="55904"/>
                </a:lnTo>
                <a:lnTo>
                  <a:pt x="395335" y="53356"/>
                </a:lnTo>
                <a:close/>
              </a:path>
              <a:path w="408304" h="136525">
                <a:moveTo>
                  <a:pt x="379858" y="40768"/>
                </a:moveTo>
                <a:lnTo>
                  <a:pt x="368443" y="40768"/>
                </a:lnTo>
                <a:lnTo>
                  <a:pt x="363623" y="42048"/>
                </a:lnTo>
                <a:lnTo>
                  <a:pt x="358804" y="44609"/>
                </a:lnTo>
                <a:lnTo>
                  <a:pt x="354111" y="47170"/>
                </a:lnTo>
                <a:lnTo>
                  <a:pt x="349165" y="51341"/>
                </a:lnTo>
                <a:lnTo>
                  <a:pt x="344091" y="57109"/>
                </a:lnTo>
                <a:lnTo>
                  <a:pt x="353199" y="57109"/>
                </a:lnTo>
                <a:lnTo>
                  <a:pt x="354571" y="56145"/>
                </a:lnTo>
                <a:lnTo>
                  <a:pt x="357028" y="54370"/>
                </a:lnTo>
                <a:lnTo>
                  <a:pt x="359818" y="53356"/>
                </a:lnTo>
                <a:lnTo>
                  <a:pt x="395335" y="53356"/>
                </a:lnTo>
                <a:lnTo>
                  <a:pt x="394697" y="51518"/>
                </a:lnTo>
                <a:lnTo>
                  <a:pt x="392160" y="47892"/>
                </a:lnTo>
                <a:lnTo>
                  <a:pt x="384804" y="42188"/>
                </a:lnTo>
                <a:lnTo>
                  <a:pt x="379858" y="40768"/>
                </a:lnTo>
                <a:close/>
              </a:path>
              <a:path w="408304" h="136525">
                <a:moveTo>
                  <a:pt x="326335" y="40768"/>
                </a:moveTo>
                <a:lnTo>
                  <a:pt x="315554" y="40768"/>
                </a:lnTo>
                <a:lnTo>
                  <a:pt x="310862" y="41833"/>
                </a:lnTo>
                <a:lnTo>
                  <a:pt x="302491" y="46130"/>
                </a:lnTo>
                <a:lnTo>
                  <a:pt x="297925" y="49895"/>
                </a:lnTo>
                <a:lnTo>
                  <a:pt x="292979" y="55283"/>
                </a:lnTo>
                <a:lnTo>
                  <a:pt x="302618" y="55283"/>
                </a:lnTo>
                <a:lnTo>
                  <a:pt x="304774" y="53939"/>
                </a:lnTo>
                <a:lnTo>
                  <a:pt x="307057" y="53267"/>
                </a:lnTo>
                <a:lnTo>
                  <a:pt x="342590" y="53267"/>
                </a:lnTo>
                <a:lnTo>
                  <a:pt x="341935" y="51594"/>
                </a:lnTo>
                <a:lnTo>
                  <a:pt x="339018" y="47499"/>
                </a:lnTo>
                <a:lnTo>
                  <a:pt x="331155" y="42112"/>
                </a:lnTo>
                <a:lnTo>
                  <a:pt x="326335" y="40768"/>
                </a:lnTo>
                <a:close/>
              </a:path>
            </a:pathLst>
          </a:custGeom>
          <a:solidFill>
            <a:srgbClr val="4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006487" y="4757227"/>
            <a:ext cx="302895" cy="136525"/>
          </a:xfrm>
          <a:custGeom>
            <a:avLst/>
            <a:gdLst/>
            <a:ahLst/>
            <a:cxnLst/>
            <a:rect l="l" t="t" r="r" b="b"/>
            <a:pathLst>
              <a:path w="302895" h="136525">
                <a:moveTo>
                  <a:pt x="38683" y="53077"/>
                </a:moveTo>
                <a:lnTo>
                  <a:pt x="11668" y="53077"/>
                </a:lnTo>
                <a:lnTo>
                  <a:pt x="11668" y="111251"/>
                </a:lnTo>
                <a:lnTo>
                  <a:pt x="29044" y="134716"/>
                </a:lnTo>
                <a:lnTo>
                  <a:pt x="34751" y="134716"/>
                </a:lnTo>
                <a:lnTo>
                  <a:pt x="42886" y="133561"/>
                </a:lnTo>
                <a:lnTo>
                  <a:pt x="49796" y="130097"/>
                </a:lnTo>
                <a:lnTo>
                  <a:pt x="55494" y="124325"/>
                </a:lnTo>
                <a:lnTo>
                  <a:pt x="55870" y="123649"/>
                </a:lnTo>
                <a:lnTo>
                  <a:pt x="44263" y="123649"/>
                </a:lnTo>
                <a:lnTo>
                  <a:pt x="43122" y="123193"/>
                </a:lnTo>
                <a:lnTo>
                  <a:pt x="41980" y="122255"/>
                </a:lnTo>
                <a:lnTo>
                  <a:pt x="40712" y="121329"/>
                </a:lnTo>
                <a:lnTo>
                  <a:pt x="39824" y="120112"/>
                </a:lnTo>
                <a:lnTo>
                  <a:pt x="39317" y="118604"/>
                </a:lnTo>
                <a:lnTo>
                  <a:pt x="38949" y="117146"/>
                </a:lnTo>
                <a:lnTo>
                  <a:pt x="38712" y="114129"/>
                </a:lnTo>
                <a:lnTo>
                  <a:pt x="38683" y="53077"/>
                </a:lnTo>
                <a:close/>
              </a:path>
              <a:path w="302895" h="136525">
                <a:moveTo>
                  <a:pt x="57073" y="114129"/>
                </a:moveTo>
                <a:lnTo>
                  <a:pt x="53395" y="120480"/>
                </a:lnTo>
                <a:lnTo>
                  <a:pt x="49464" y="123649"/>
                </a:lnTo>
                <a:lnTo>
                  <a:pt x="55870" y="123649"/>
                </a:lnTo>
                <a:lnTo>
                  <a:pt x="59990" y="116246"/>
                </a:lnTo>
                <a:lnTo>
                  <a:pt x="57073" y="114129"/>
                </a:lnTo>
                <a:close/>
              </a:path>
              <a:path w="302895" h="136525">
                <a:moveTo>
                  <a:pt x="38683" y="10673"/>
                </a:moveTo>
                <a:lnTo>
                  <a:pt x="35512" y="10673"/>
                </a:lnTo>
                <a:lnTo>
                  <a:pt x="32159" y="16354"/>
                </a:lnTo>
                <a:lnTo>
                  <a:pt x="28568" y="21758"/>
                </a:lnTo>
                <a:lnTo>
                  <a:pt x="0" y="49718"/>
                </a:lnTo>
                <a:lnTo>
                  <a:pt x="0" y="53077"/>
                </a:lnTo>
                <a:lnTo>
                  <a:pt x="59990" y="53077"/>
                </a:lnTo>
                <a:lnTo>
                  <a:pt x="59990" y="43557"/>
                </a:lnTo>
                <a:lnTo>
                  <a:pt x="38683" y="43557"/>
                </a:lnTo>
                <a:lnTo>
                  <a:pt x="38683" y="10673"/>
                </a:lnTo>
                <a:close/>
              </a:path>
              <a:path w="302895" h="136525">
                <a:moveTo>
                  <a:pt x="107298" y="3080"/>
                </a:moveTo>
                <a:lnTo>
                  <a:pt x="70644" y="3080"/>
                </a:lnTo>
                <a:lnTo>
                  <a:pt x="70644" y="6629"/>
                </a:lnTo>
                <a:lnTo>
                  <a:pt x="74576" y="7149"/>
                </a:lnTo>
                <a:lnTo>
                  <a:pt x="77239" y="8239"/>
                </a:lnTo>
                <a:lnTo>
                  <a:pt x="78381" y="9900"/>
                </a:lnTo>
                <a:lnTo>
                  <a:pt x="79649" y="11573"/>
                </a:lnTo>
                <a:lnTo>
                  <a:pt x="80283" y="15807"/>
                </a:lnTo>
                <a:lnTo>
                  <a:pt x="80283" y="120797"/>
                </a:lnTo>
                <a:lnTo>
                  <a:pt x="79776" y="124929"/>
                </a:lnTo>
                <a:lnTo>
                  <a:pt x="78635" y="126349"/>
                </a:lnTo>
                <a:lnTo>
                  <a:pt x="77113" y="128403"/>
                </a:lnTo>
                <a:lnTo>
                  <a:pt x="74322" y="129620"/>
                </a:lnTo>
                <a:lnTo>
                  <a:pt x="70644" y="130000"/>
                </a:lnTo>
                <a:lnTo>
                  <a:pt x="70644" y="133461"/>
                </a:lnTo>
                <a:lnTo>
                  <a:pt x="116176" y="133461"/>
                </a:lnTo>
                <a:lnTo>
                  <a:pt x="116176" y="130000"/>
                </a:lnTo>
                <a:lnTo>
                  <a:pt x="112372" y="129480"/>
                </a:lnTo>
                <a:lnTo>
                  <a:pt x="109962" y="128137"/>
                </a:lnTo>
                <a:lnTo>
                  <a:pt x="108693" y="125956"/>
                </a:lnTo>
                <a:lnTo>
                  <a:pt x="107679" y="124359"/>
                </a:lnTo>
                <a:lnTo>
                  <a:pt x="107340" y="120797"/>
                </a:lnTo>
                <a:lnTo>
                  <a:pt x="107298" y="65767"/>
                </a:lnTo>
                <a:lnTo>
                  <a:pt x="110132" y="61292"/>
                </a:lnTo>
                <a:lnTo>
                  <a:pt x="112752" y="58249"/>
                </a:lnTo>
                <a:lnTo>
                  <a:pt x="117069" y="55093"/>
                </a:lnTo>
                <a:lnTo>
                  <a:pt x="107298" y="55093"/>
                </a:lnTo>
                <a:lnTo>
                  <a:pt x="107298" y="3080"/>
                </a:lnTo>
                <a:close/>
              </a:path>
              <a:path w="302895" h="136525">
                <a:moveTo>
                  <a:pt x="155086" y="53851"/>
                </a:moveTo>
                <a:lnTo>
                  <a:pt x="124420" y="53851"/>
                </a:lnTo>
                <a:lnTo>
                  <a:pt x="125942" y="54370"/>
                </a:lnTo>
                <a:lnTo>
                  <a:pt x="128733" y="56487"/>
                </a:lnTo>
                <a:lnTo>
                  <a:pt x="129621" y="57971"/>
                </a:lnTo>
                <a:lnTo>
                  <a:pt x="130255" y="59859"/>
                </a:lnTo>
                <a:lnTo>
                  <a:pt x="130762" y="61748"/>
                </a:lnTo>
                <a:lnTo>
                  <a:pt x="131090" y="65767"/>
                </a:lnTo>
                <a:lnTo>
                  <a:pt x="131083" y="120797"/>
                </a:lnTo>
                <a:lnTo>
                  <a:pt x="122138" y="130000"/>
                </a:lnTo>
                <a:lnTo>
                  <a:pt x="122138" y="133461"/>
                </a:lnTo>
                <a:lnTo>
                  <a:pt x="167797" y="133461"/>
                </a:lnTo>
                <a:lnTo>
                  <a:pt x="167797" y="130000"/>
                </a:lnTo>
                <a:lnTo>
                  <a:pt x="163865" y="129556"/>
                </a:lnTo>
                <a:lnTo>
                  <a:pt x="161201" y="128479"/>
                </a:lnTo>
                <a:lnTo>
                  <a:pt x="158665" y="125082"/>
                </a:lnTo>
                <a:lnTo>
                  <a:pt x="158031" y="120797"/>
                </a:lnTo>
                <a:lnTo>
                  <a:pt x="158031" y="68594"/>
                </a:lnTo>
                <a:lnTo>
                  <a:pt x="157396" y="61292"/>
                </a:lnTo>
                <a:lnTo>
                  <a:pt x="156001" y="56969"/>
                </a:lnTo>
                <a:lnTo>
                  <a:pt x="155086" y="53851"/>
                </a:lnTo>
                <a:close/>
              </a:path>
              <a:path w="302895" h="136525">
                <a:moveTo>
                  <a:pt x="139260" y="40870"/>
                </a:moveTo>
                <a:lnTo>
                  <a:pt x="129113" y="40870"/>
                </a:lnTo>
                <a:lnTo>
                  <a:pt x="124928" y="41934"/>
                </a:lnTo>
                <a:lnTo>
                  <a:pt x="120742" y="44089"/>
                </a:lnTo>
                <a:lnTo>
                  <a:pt x="116684" y="46232"/>
                </a:lnTo>
                <a:lnTo>
                  <a:pt x="112118" y="49908"/>
                </a:lnTo>
                <a:lnTo>
                  <a:pt x="107298" y="55093"/>
                </a:lnTo>
                <a:lnTo>
                  <a:pt x="117069" y="55093"/>
                </a:lnTo>
                <a:lnTo>
                  <a:pt x="117572" y="54725"/>
                </a:lnTo>
                <a:lnTo>
                  <a:pt x="120108" y="53851"/>
                </a:lnTo>
                <a:lnTo>
                  <a:pt x="155086" y="53851"/>
                </a:lnTo>
                <a:lnTo>
                  <a:pt x="154733" y="52646"/>
                </a:lnTo>
                <a:lnTo>
                  <a:pt x="152070" y="48881"/>
                </a:lnTo>
                <a:lnTo>
                  <a:pt x="148138" y="45674"/>
                </a:lnTo>
                <a:lnTo>
                  <a:pt x="144079" y="42467"/>
                </a:lnTo>
                <a:lnTo>
                  <a:pt x="139260" y="40870"/>
                </a:lnTo>
                <a:close/>
              </a:path>
              <a:path w="302895" h="136525">
                <a:moveTo>
                  <a:pt x="209143" y="0"/>
                </a:moveTo>
                <a:lnTo>
                  <a:pt x="200899" y="0"/>
                </a:lnTo>
                <a:lnTo>
                  <a:pt x="197348" y="1457"/>
                </a:lnTo>
                <a:lnTo>
                  <a:pt x="194558" y="4373"/>
                </a:lnTo>
                <a:lnTo>
                  <a:pt x="191641" y="7289"/>
                </a:lnTo>
                <a:lnTo>
                  <a:pt x="190119" y="10800"/>
                </a:lnTo>
                <a:lnTo>
                  <a:pt x="190119" y="19002"/>
                </a:lnTo>
                <a:lnTo>
                  <a:pt x="191641" y="22501"/>
                </a:lnTo>
                <a:lnTo>
                  <a:pt x="194558" y="25391"/>
                </a:lnTo>
                <a:lnTo>
                  <a:pt x="197348" y="28269"/>
                </a:lnTo>
                <a:lnTo>
                  <a:pt x="200899" y="29714"/>
                </a:lnTo>
                <a:lnTo>
                  <a:pt x="209143" y="29714"/>
                </a:lnTo>
                <a:lnTo>
                  <a:pt x="212568" y="28269"/>
                </a:lnTo>
                <a:lnTo>
                  <a:pt x="218402" y="22501"/>
                </a:lnTo>
                <a:lnTo>
                  <a:pt x="219924" y="19002"/>
                </a:lnTo>
                <a:lnTo>
                  <a:pt x="219924" y="10800"/>
                </a:lnTo>
                <a:lnTo>
                  <a:pt x="218402" y="7289"/>
                </a:lnTo>
                <a:lnTo>
                  <a:pt x="215612" y="4373"/>
                </a:lnTo>
                <a:lnTo>
                  <a:pt x="212695" y="1457"/>
                </a:lnTo>
                <a:lnTo>
                  <a:pt x="209143" y="0"/>
                </a:lnTo>
                <a:close/>
              </a:path>
              <a:path w="302895" h="136525">
                <a:moveTo>
                  <a:pt x="218402" y="43557"/>
                </a:moveTo>
                <a:lnTo>
                  <a:pt x="180733" y="43557"/>
                </a:lnTo>
                <a:lnTo>
                  <a:pt x="180733" y="47119"/>
                </a:lnTo>
                <a:lnTo>
                  <a:pt x="184919" y="47373"/>
                </a:lnTo>
                <a:lnTo>
                  <a:pt x="187836" y="48387"/>
                </a:lnTo>
                <a:lnTo>
                  <a:pt x="189358" y="50149"/>
                </a:lnTo>
                <a:lnTo>
                  <a:pt x="190753" y="51911"/>
                </a:lnTo>
                <a:lnTo>
                  <a:pt x="191514" y="55968"/>
                </a:lnTo>
                <a:lnTo>
                  <a:pt x="191514" y="121152"/>
                </a:lnTo>
                <a:lnTo>
                  <a:pt x="190880" y="125069"/>
                </a:lnTo>
                <a:lnTo>
                  <a:pt x="187709" y="128720"/>
                </a:lnTo>
                <a:lnTo>
                  <a:pt x="184665" y="129873"/>
                </a:lnTo>
                <a:lnTo>
                  <a:pt x="180733" y="130000"/>
                </a:lnTo>
                <a:lnTo>
                  <a:pt x="180733" y="133461"/>
                </a:lnTo>
                <a:lnTo>
                  <a:pt x="229310" y="133461"/>
                </a:lnTo>
                <a:lnTo>
                  <a:pt x="229310" y="130000"/>
                </a:lnTo>
                <a:lnTo>
                  <a:pt x="224997" y="129747"/>
                </a:lnTo>
                <a:lnTo>
                  <a:pt x="222070" y="128720"/>
                </a:lnTo>
                <a:lnTo>
                  <a:pt x="220685" y="126970"/>
                </a:lnTo>
                <a:lnTo>
                  <a:pt x="219163" y="125208"/>
                </a:lnTo>
                <a:lnTo>
                  <a:pt x="218402" y="121152"/>
                </a:lnTo>
                <a:lnTo>
                  <a:pt x="218402" y="43557"/>
                </a:lnTo>
                <a:close/>
              </a:path>
              <a:path w="302895" h="136525">
                <a:moveTo>
                  <a:pt x="290650" y="131052"/>
                </a:moveTo>
                <a:lnTo>
                  <a:pt x="252773" y="131052"/>
                </a:lnTo>
                <a:lnTo>
                  <a:pt x="254168" y="131407"/>
                </a:lnTo>
                <a:lnTo>
                  <a:pt x="263300" y="134805"/>
                </a:lnTo>
                <a:lnTo>
                  <a:pt x="269008" y="136148"/>
                </a:lnTo>
                <a:lnTo>
                  <a:pt x="278774" y="136148"/>
                </a:lnTo>
                <a:lnTo>
                  <a:pt x="283847" y="134868"/>
                </a:lnTo>
                <a:lnTo>
                  <a:pt x="290650" y="131052"/>
                </a:lnTo>
                <a:close/>
              </a:path>
              <a:path w="302895" h="136525">
                <a:moveTo>
                  <a:pt x="245417" y="103556"/>
                </a:moveTo>
                <a:lnTo>
                  <a:pt x="242119" y="103556"/>
                </a:lnTo>
                <a:lnTo>
                  <a:pt x="243641" y="135869"/>
                </a:lnTo>
                <a:lnTo>
                  <a:pt x="246812" y="135869"/>
                </a:lnTo>
                <a:lnTo>
                  <a:pt x="248207" y="132662"/>
                </a:lnTo>
                <a:lnTo>
                  <a:pt x="249983" y="131052"/>
                </a:lnTo>
                <a:lnTo>
                  <a:pt x="290650" y="131052"/>
                </a:lnTo>
                <a:lnTo>
                  <a:pt x="292979" y="129747"/>
                </a:lnTo>
                <a:lnTo>
                  <a:pt x="293747" y="128948"/>
                </a:lnTo>
                <a:lnTo>
                  <a:pt x="267105" y="128948"/>
                </a:lnTo>
                <a:lnTo>
                  <a:pt x="262286" y="126831"/>
                </a:lnTo>
                <a:lnTo>
                  <a:pt x="257212" y="122597"/>
                </a:lnTo>
                <a:lnTo>
                  <a:pt x="252266" y="118363"/>
                </a:lnTo>
                <a:lnTo>
                  <a:pt x="248334" y="112024"/>
                </a:lnTo>
                <a:lnTo>
                  <a:pt x="245417" y="103556"/>
                </a:lnTo>
                <a:close/>
              </a:path>
              <a:path w="302895" h="136525">
                <a:moveTo>
                  <a:pt x="273573" y="40870"/>
                </a:moveTo>
                <a:lnTo>
                  <a:pt x="259749" y="40870"/>
                </a:lnTo>
                <a:lnTo>
                  <a:pt x="252773" y="43671"/>
                </a:lnTo>
                <a:lnTo>
                  <a:pt x="248081" y="49274"/>
                </a:lnTo>
                <a:lnTo>
                  <a:pt x="243261" y="54890"/>
                </a:lnTo>
                <a:lnTo>
                  <a:pt x="240851" y="61152"/>
                </a:lnTo>
                <a:lnTo>
                  <a:pt x="240851" y="74425"/>
                </a:lnTo>
                <a:lnTo>
                  <a:pt x="272939" y="105610"/>
                </a:lnTo>
                <a:lnTo>
                  <a:pt x="277252" y="109007"/>
                </a:lnTo>
                <a:lnTo>
                  <a:pt x="281057" y="113495"/>
                </a:lnTo>
                <a:lnTo>
                  <a:pt x="282071" y="116157"/>
                </a:lnTo>
                <a:lnTo>
                  <a:pt x="282071" y="121925"/>
                </a:lnTo>
                <a:lnTo>
                  <a:pt x="281057" y="124220"/>
                </a:lnTo>
                <a:lnTo>
                  <a:pt x="279154" y="126108"/>
                </a:lnTo>
                <a:lnTo>
                  <a:pt x="277125" y="127997"/>
                </a:lnTo>
                <a:lnTo>
                  <a:pt x="274588" y="128948"/>
                </a:lnTo>
                <a:lnTo>
                  <a:pt x="293747" y="128948"/>
                </a:lnTo>
                <a:lnTo>
                  <a:pt x="296530" y="126058"/>
                </a:lnTo>
                <a:lnTo>
                  <a:pt x="298940" y="121253"/>
                </a:lnTo>
                <a:lnTo>
                  <a:pt x="301476" y="116436"/>
                </a:lnTo>
                <a:lnTo>
                  <a:pt x="302620" y="112024"/>
                </a:lnTo>
                <a:lnTo>
                  <a:pt x="302745" y="101021"/>
                </a:lnTo>
                <a:lnTo>
                  <a:pt x="301223" y="96039"/>
                </a:lnTo>
                <a:lnTo>
                  <a:pt x="298305" y="91589"/>
                </a:lnTo>
                <a:lnTo>
                  <a:pt x="295262" y="87127"/>
                </a:lnTo>
                <a:lnTo>
                  <a:pt x="289047" y="81714"/>
                </a:lnTo>
                <a:lnTo>
                  <a:pt x="270149" y="68961"/>
                </a:lnTo>
                <a:lnTo>
                  <a:pt x="264442" y="64461"/>
                </a:lnTo>
                <a:lnTo>
                  <a:pt x="262412" y="61824"/>
                </a:lnTo>
                <a:lnTo>
                  <a:pt x="261144" y="60227"/>
                </a:lnTo>
                <a:lnTo>
                  <a:pt x="260510" y="58554"/>
                </a:lnTo>
                <a:lnTo>
                  <a:pt x="260510" y="54522"/>
                </a:lnTo>
                <a:lnTo>
                  <a:pt x="261398" y="52481"/>
                </a:lnTo>
                <a:lnTo>
                  <a:pt x="263300" y="50719"/>
                </a:lnTo>
                <a:lnTo>
                  <a:pt x="265076" y="48957"/>
                </a:lnTo>
                <a:lnTo>
                  <a:pt x="267359" y="48083"/>
                </a:lnTo>
                <a:lnTo>
                  <a:pt x="296878" y="48083"/>
                </a:lnTo>
                <a:lnTo>
                  <a:pt x="296768" y="45864"/>
                </a:lnTo>
                <a:lnTo>
                  <a:pt x="286003" y="45864"/>
                </a:lnTo>
                <a:lnTo>
                  <a:pt x="284608" y="45382"/>
                </a:lnTo>
                <a:lnTo>
                  <a:pt x="282959" y="44419"/>
                </a:lnTo>
                <a:lnTo>
                  <a:pt x="278393" y="42048"/>
                </a:lnTo>
                <a:lnTo>
                  <a:pt x="273573" y="40870"/>
                </a:lnTo>
                <a:close/>
              </a:path>
              <a:path w="302895" h="136525">
                <a:moveTo>
                  <a:pt x="296878" y="48083"/>
                </a:moveTo>
                <a:lnTo>
                  <a:pt x="274208" y="48083"/>
                </a:lnTo>
                <a:lnTo>
                  <a:pt x="278393" y="49743"/>
                </a:lnTo>
                <a:lnTo>
                  <a:pt x="286764" y="56411"/>
                </a:lnTo>
                <a:lnTo>
                  <a:pt x="290822" y="62623"/>
                </a:lnTo>
                <a:lnTo>
                  <a:pt x="294754" y="71725"/>
                </a:lnTo>
                <a:lnTo>
                  <a:pt x="298052" y="71725"/>
                </a:lnTo>
                <a:lnTo>
                  <a:pt x="296878" y="48083"/>
                </a:lnTo>
                <a:close/>
              </a:path>
              <a:path w="302895" h="136525">
                <a:moveTo>
                  <a:pt x="296530" y="41060"/>
                </a:moveTo>
                <a:lnTo>
                  <a:pt x="293232" y="41060"/>
                </a:lnTo>
                <a:lnTo>
                  <a:pt x="291710" y="43303"/>
                </a:lnTo>
                <a:lnTo>
                  <a:pt x="290569" y="44660"/>
                </a:lnTo>
                <a:lnTo>
                  <a:pt x="289935" y="45142"/>
                </a:lnTo>
                <a:lnTo>
                  <a:pt x="289174" y="45623"/>
                </a:lnTo>
                <a:lnTo>
                  <a:pt x="288286" y="45864"/>
                </a:lnTo>
                <a:lnTo>
                  <a:pt x="296768" y="45864"/>
                </a:lnTo>
                <a:lnTo>
                  <a:pt x="296530" y="41060"/>
                </a:lnTo>
                <a:close/>
              </a:path>
            </a:pathLst>
          </a:custGeom>
          <a:solidFill>
            <a:srgbClr val="4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377340" y="4757227"/>
            <a:ext cx="593948" cy="17596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70864" y="5001154"/>
            <a:ext cx="1292278" cy="16529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43539" y="5737676"/>
            <a:ext cx="727120" cy="16490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42319" y="5727002"/>
            <a:ext cx="673100" cy="176530"/>
          </a:xfrm>
          <a:custGeom>
            <a:avLst/>
            <a:gdLst/>
            <a:ahLst/>
            <a:cxnLst/>
            <a:rect l="l" t="t" r="r" b="b"/>
            <a:pathLst>
              <a:path w="673100" h="176529">
                <a:moveTo>
                  <a:pt x="36654" y="43557"/>
                </a:moveTo>
                <a:lnTo>
                  <a:pt x="0" y="43557"/>
                </a:lnTo>
                <a:lnTo>
                  <a:pt x="0" y="47119"/>
                </a:lnTo>
                <a:lnTo>
                  <a:pt x="4058" y="47626"/>
                </a:lnTo>
                <a:lnTo>
                  <a:pt x="6595" y="48716"/>
                </a:lnTo>
                <a:lnTo>
                  <a:pt x="9131" y="52050"/>
                </a:lnTo>
                <a:lnTo>
                  <a:pt x="9724" y="56006"/>
                </a:lnTo>
                <a:lnTo>
                  <a:pt x="9765" y="120769"/>
                </a:lnTo>
                <a:lnTo>
                  <a:pt x="9258" y="124936"/>
                </a:lnTo>
                <a:lnTo>
                  <a:pt x="6468" y="128397"/>
                </a:lnTo>
                <a:lnTo>
                  <a:pt x="3804" y="129615"/>
                </a:lnTo>
                <a:lnTo>
                  <a:pt x="0" y="130000"/>
                </a:lnTo>
                <a:lnTo>
                  <a:pt x="0" y="133461"/>
                </a:lnTo>
                <a:lnTo>
                  <a:pt x="46420" y="133461"/>
                </a:lnTo>
                <a:lnTo>
                  <a:pt x="46420" y="130000"/>
                </a:lnTo>
                <a:lnTo>
                  <a:pt x="42488" y="129615"/>
                </a:lnTo>
                <a:lnTo>
                  <a:pt x="39814" y="128397"/>
                </a:lnTo>
                <a:lnTo>
                  <a:pt x="37298" y="124391"/>
                </a:lnTo>
                <a:lnTo>
                  <a:pt x="36741" y="120769"/>
                </a:lnTo>
                <a:lnTo>
                  <a:pt x="36654" y="65577"/>
                </a:lnTo>
                <a:lnTo>
                  <a:pt x="40078" y="60772"/>
                </a:lnTo>
                <a:lnTo>
                  <a:pt x="43249" y="57375"/>
                </a:lnTo>
                <a:lnTo>
                  <a:pt x="46293" y="55384"/>
                </a:lnTo>
                <a:lnTo>
                  <a:pt x="36654" y="55384"/>
                </a:lnTo>
                <a:lnTo>
                  <a:pt x="36654" y="43557"/>
                </a:lnTo>
                <a:close/>
              </a:path>
              <a:path w="673100" h="176529">
                <a:moveTo>
                  <a:pt x="86265" y="53369"/>
                </a:moveTo>
                <a:lnTo>
                  <a:pt x="55044" y="53369"/>
                </a:lnTo>
                <a:lnTo>
                  <a:pt x="56693" y="53939"/>
                </a:lnTo>
                <a:lnTo>
                  <a:pt x="59737" y="56246"/>
                </a:lnTo>
                <a:lnTo>
                  <a:pt x="60751" y="57856"/>
                </a:lnTo>
                <a:lnTo>
                  <a:pt x="62020" y="61951"/>
                </a:lnTo>
                <a:lnTo>
                  <a:pt x="62290" y="65577"/>
                </a:lnTo>
                <a:lnTo>
                  <a:pt x="62276" y="120769"/>
                </a:lnTo>
                <a:lnTo>
                  <a:pt x="62147" y="122516"/>
                </a:lnTo>
                <a:lnTo>
                  <a:pt x="61132" y="125656"/>
                </a:lnTo>
                <a:lnTo>
                  <a:pt x="60244" y="127002"/>
                </a:lnTo>
                <a:lnTo>
                  <a:pt x="58722" y="128125"/>
                </a:lnTo>
                <a:lnTo>
                  <a:pt x="57327" y="129246"/>
                </a:lnTo>
                <a:lnTo>
                  <a:pt x="55298" y="129871"/>
                </a:lnTo>
                <a:lnTo>
                  <a:pt x="52888" y="130000"/>
                </a:lnTo>
                <a:lnTo>
                  <a:pt x="52888" y="133461"/>
                </a:lnTo>
                <a:lnTo>
                  <a:pt x="99435" y="133461"/>
                </a:lnTo>
                <a:lnTo>
                  <a:pt x="99435" y="130000"/>
                </a:lnTo>
                <a:lnTo>
                  <a:pt x="95249" y="129743"/>
                </a:lnTo>
                <a:lnTo>
                  <a:pt x="92459" y="128429"/>
                </a:lnTo>
                <a:lnTo>
                  <a:pt x="89923" y="124391"/>
                </a:lnTo>
                <a:lnTo>
                  <a:pt x="89358" y="120769"/>
                </a:lnTo>
                <a:lnTo>
                  <a:pt x="89288" y="65577"/>
                </a:lnTo>
                <a:lnTo>
                  <a:pt x="92205" y="61533"/>
                </a:lnTo>
                <a:lnTo>
                  <a:pt x="94996" y="58516"/>
                </a:lnTo>
                <a:lnTo>
                  <a:pt x="96874" y="57210"/>
                </a:lnTo>
                <a:lnTo>
                  <a:pt x="87766" y="57210"/>
                </a:lnTo>
                <a:lnTo>
                  <a:pt x="86265" y="53369"/>
                </a:lnTo>
                <a:close/>
              </a:path>
              <a:path w="673100" h="176529">
                <a:moveTo>
                  <a:pt x="139010" y="53458"/>
                </a:moveTo>
                <a:lnTo>
                  <a:pt x="108059" y="53458"/>
                </a:lnTo>
                <a:lnTo>
                  <a:pt x="109708" y="53990"/>
                </a:lnTo>
                <a:lnTo>
                  <a:pt x="112498" y="56107"/>
                </a:lnTo>
                <a:lnTo>
                  <a:pt x="113513" y="57730"/>
                </a:lnTo>
                <a:lnTo>
                  <a:pt x="114781" y="62078"/>
                </a:lnTo>
                <a:lnTo>
                  <a:pt x="115043" y="65577"/>
                </a:lnTo>
                <a:lnTo>
                  <a:pt x="115049" y="120769"/>
                </a:lnTo>
                <a:lnTo>
                  <a:pt x="114528" y="124038"/>
                </a:lnTo>
                <a:lnTo>
                  <a:pt x="113386" y="125769"/>
                </a:lnTo>
                <a:lnTo>
                  <a:pt x="111611" y="128268"/>
                </a:lnTo>
                <a:lnTo>
                  <a:pt x="108947" y="129679"/>
                </a:lnTo>
                <a:lnTo>
                  <a:pt x="105269" y="130000"/>
                </a:lnTo>
                <a:lnTo>
                  <a:pt x="105269" y="133461"/>
                </a:lnTo>
                <a:lnTo>
                  <a:pt x="151689" y="133461"/>
                </a:lnTo>
                <a:lnTo>
                  <a:pt x="151689" y="130000"/>
                </a:lnTo>
                <a:lnTo>
                  <a:pt x="147757" y="129487"/>
                </a:lnTo>
                <a:lnTo>
                  <a:pt x="145221" y="128397"/>
                </a:lnTo>
                <a:lnTo>
                  <a:pt x="142684" y="125064"/>
                </a:lnTo>
                <a:lnTo>
                  <a:pt x="142050" y="120769"/>
                </a:lnTo>
                <a:lnTo>
                  <a:pt x="142011" y="67047"/>
                </a:lnTo>
                <a:lnTo>
                  <a:pt x="141289" y="60404"/>
                </a:lnTo>
                <a:lnTo>
                  <a:pt x="139894" y="56006"/>
                </a:lnTo>
                <a:lnTo>
                  <a:pt x="139010" y="53458"/>
                </a:lnTo>
                <a:close/>
              </a:path>
              <a:path w="673100" h="176529">
                <a:moveTo>
                  <a:pt x="123533" y="40870"/>
                </a:moveTo>
                <a:lnTo>
                  <a:pt x="112118" y="40870"/>
                </a:lnTo>
                <a:lnTo>
                  <a:pt x="107298" y="42150"/>
                </a:lnTo>
                <a:lnTo>
                  <a:pt x="102606" y="44711"/>
                </a:lnTo>
                <a:lnTo>
                  <a:pt x="97786" y="47271"/>
                </a:lnTo>
                <a:lnTo>
                  <a:pt x="92966" y="51442"/>
                </a:lnTo>
                <a:lnTo>
                  <a:pt x="87766" y="57210"/>
                </a:lnTo>
                <a:lnTo>
                  <a:pt x="96874" y="57210"/>
                </a:lnTo>
                <a:lnTo>
                  <a:pt x="98246" y="56246"/>
                </a:lnTo>
                <a:lnTo>
                  <a:pt x="100703" y="54472"/>
                </a:lnTo>
                <a:lnTo>
                  <a:pt x="103493" y="53458"/>
                </a:lnTo>
                <a:lnTo>
                  <a:pt x="139010" y="53458"/>
                </a:lnTo>
                <a:lnTo>
                  <a:pt x="138372" y="51619"/>
                </a:lnTo>
                <a:lnTo>
                  <a:pt x="135835" y="47994"/>
                </a:lnTo>
                <a:lnTo>
                  <a:pt x="128479" y="42289"/>
                </a:lnTo>
                <a:lnTo>
                  <a:pt x="123533" y="40870"/>
                </a:lnTo>
                <a:close/>
              </a:path>
              <a:path w="673100" h="176529">
                <a:moveTo>
                  <a:pt x="70010" y="40870"/>
                </a:moveTo>
                <a:lnTo>
                  <a:pt x="59229" y="40870"/>
                </a:lnTo>
                <a:lnTo>
                  <a:pt x="54664" y="41934"/>
                </a:lnTo>
                <a:lnTo>
                  <a:pt x="50351" y="44089"/>
                </a:lnTo>
                <a:lnTo>
                  <a:pt x="46166" y="46232"/>
                </a:lnTo>
                <a:lnTo>
                  <a:pt x="41600" y="49997"/>
                </a:lnTo>
                <a:lnTo>
                  <a:pt x="36654" y="55384"/>
                </a:lnTo>
                <a:lnTo>
                  <a:pt x="46293" y="55384"/>
                </a:lnTo>
                <a:lnTo>
                  <a:pt x="48449" y="54041"/>
                </a:lnTo>
                <a:lnTo>
                  <a:pt x="50732" y="53369"/>
                </a:lnTo>
                <a:lnTo>
                  <a:pt x="86265" y="53369"/>
                </a:lnTo>
                <a:lnTo>
                  <a:pt x="85610" y="51696"/>
                </a:lnTo>
                <a:lnTo>
                  <a:pt x="82693" y="47601"/>
                </a:lnTo>
                <a:lnTo>
                  <a:pt x="74830" y="42213"/>
                </a:lnTo>
                <a:lnTo>
                  <a:pt x="70010" y="40870"/>
                </a:lnTo>
                <a:close/>
              </a:path>
              <a:path w="673100" h="176529">
                <a:moveTo>
                  <a:pt x="182255" y="147499"/>
                </a:moveTo>
                <a:lnTo>
                  <a:pt x="175787" y="147499"/>
                </a:lnTo>
                <a:lnTo>
                  <a:pt x="172870" y="148717"/>
                </a:lnTo>
                <a:lnTo>
                  <a:pt x="170714" y="151153"/>
                </a:lnTo>
                <a:lnTo>
                  <a:pt x="168431" y="153589"/>
                </a:lnTo>
                <a:lnTo>
                  <a:pt x="167289" y="156666"/>
                </a:lnTo>
                <a:lnTo>
                  <a:pt x="167404" y="164935"/>
                </a:lnTo>
                <a:lnTo>
                  <a:pt x="168938" y="168349"/>
                </a:lnTo>
                <a:lnTo>
                  <a:pt x="175533" y="174439"/>
                </a:lnTo>
                <a:lnTo>
                  <a:pt x="179846" y="175961"/>
                </a:lnTo>
                <a:lnTo>
                  <a:pt x="191768" y="175961"/>
                </a:lnTo>
                <a:lnTo>
                  <a:pt x="197348" y="173269"/>
                </a:lnTo>
                <a:lnTo>
                  <a:pt x="201787" y="167883"/>
                </a:lnTo>
                <a:lnTo>
                  <a:pt x="203114" y="165865"/>
                </a:lnTo>
                <a:lnTo>
                  <a:pt x="192021" y="165865"/>
                </a:lnTo>
                <a:lnTo>
                  <a:pt x="191260" y="165512"/>
                </a:lnTo>
                <a:lnTo>
                  <a:pt x="190246" y="164102"/>
                </a:lnTo>
                <a:lnTo>
                  <a:pt x="189865" y="162531"/>
                </a:lnTo>
                <a:lnTo>
                  <a:pt x="189738" y="155801"/>
                </a:lnTo>
                <a:lnTo>
                  <a:pt x="188724" y="152628"/>
                </a:lnTo>
                <a:lnTo>
                  <a:pt x="184919" y="148525"/>
                </a:lnTo>
                <a:lnTo>
                  <a:pt x="182255" y="147499"/>
                </a:lnTo>
                <a:close/>
              </a:path>
              <a:path w="673100" h="176529">
                <a:moveTo>
                  <a:pt x="211173" y="43557"/>
                </a:moveTo>
                <a:lnTo>
                  <a:pt x="163358" y="43557"/>
                </a:lnTo>
                <a:lnTo>
                  <a:pt x="163358" y="47119"/>
                </a:lnTo>
                <a:lnTo>
                  <a:pt x="166401" y="48019"/>
                </a:lnTo>
                <a:lnTo>
                  <a:pt x="168811" y="49617"/>
                </a:lnTo>
                <a:lnTo>
                  <a:pt x="170967" y="51924"/>
                </a:lnTo>
                <a:lnTo>
                  <a:pt x="172997" y="54231"/>
                </a:lnTo>
                <a:lnTo>
                  <a:pt x="176294" y="60417"/>
                </a:lnTo>
                <a:lnTo>
                  <a:pt x="180607" y="70483"/>
                </a:lnTo>
                <a:lnTo>
                  <a:pt x="209651" y="137114"/>
                </a:lnTo>
                <a:lnTo>
                  <a:pt x="206860" y="144615"/>
                </a:lnTo>
                <a:lnTo>
                  <a:pt x="203436" y="154231"/>
                </a:lnTo>
                <a:lnTo>
                  <a:pt x="200392" y="160384"/>
                </a:lnTo>
                <a:lnTo>
                  <a:pt x="196080" y="164935"/>
                </a:lnTo>
                <a:lnTo>
                  <a:pt x="194431" y="165865"/>
                </a:lnTo>
                <a:lnTo>
                  <a:pt x="203114" y="165865"/>
                </a:lnTo>
                <a:lnTo>
                  <a:pt x="229555" y="102499"/>
                </a:lnTo>
                <a:lnTo>
                  <a:pt x="222841" y="102499"/>
                </a:lnTo>
                <a:lnTo>
                  <a:pt x="207495" y="67313"/>
                </a:lnTo>
                <a:lnTo>
                  <a:pt x="204197" y="60126"/>
                </a:lnTo>
                <a:lnTo>
                  <a:pt x="202675" y="55321"/>
                </a:lnTo>
                <a:lnTo>
                  <a:pt x="202675" y="51341"/>
                </a:lnTo>
                <a:lnTo>
                  <a:pt x="203309" y="50035"/>
                </a:lnTo>
                <a:lnTo>
                  <a:pt x="205846" y="47854"/>
                </a:lnTo>
                <a:lnTo>
                  <a:pt x="208002" y="47246"/>
                </a:lnTo>
                <a:lnTo>
                  <a:pt x="211173" y="47119"/>
                </a:lnTo>
                <a:lnTo>
                  <a:pt x="211173" y="43557"/>
                </a:lnTo>
                <a:close/>
              </a:path>
              <a:path w="673100" h="176529">
                <a:moveTo>
                  <a:pt x="258481" y="43557"/>
                </a:moveTo>
                <a:lnTo>
                  <a:pt x="228295" y="43557"/>
                </a:lnTo>
                <a:lnTo>
                  <a:pt x="228295" y="47119"/>
                </a:lnTo>
                <a:lnTo>
                  <a:pt x="232353" y="47246"/>
                </a:lnTo>
                <a:lnTo>
                  <a:pt x="235017" y="48019"/>
                </a:lnTo>
                <a:lnTo>
                  <a:pt x="236666" y="49426"/>
                </a:lnTo>
                <a:lnTo>
                  <a:pt x="238188" y="50833"/>
                </a:lnTo>
                <a:lnTo>
                  <a:pt x="238852" y="52481"/>
                </a:lnTo>
                <a:lnTo>
                  <a:pt x="238882" y="59137"/>
                </a:lnTo>
                <a:lnTo>
                  <a:pt x="237173" y="65615"/>
                </a:lnTo>
                <a:lnTo>
                  <a:pt x="233368" y="75287"/>
                </a:lnTo>
                <a:lnTo>
                  <a:pt x="222841" y="102499"/>
                </a:lnTo>
                <a:lnTo>
                  <a:pt x="229555" y="102499"/>
                </a:lnTo>
                <a:lnTo>
                  <a:pt x="241866" y="70483"/>
                </a:lnTo>
                <a:lnTo>
                  <a:pt x="246305" y="59137"/>
                </a:lnTo>
                <a:lnTo>
                  <a:pt x="249349" y="52481"/>
                </a:lnTo>
                <a:lnTo>
                  <a:pt x="251251" y="50529"/>
                </a:lnTo>
                <a:lnTo>
                  <a:pt x="253027" y="48577"/>
                </a:lnTo>
                <a:lnTo>
                  <a:pt x="255437" y="47436"/>
                </a:lnTo>
                <a:lnTo>
                  <a:pt x="258481" y="47119"/>
                </a:lnTo>
                <a:lnTo>
                  <a:pt x="258481" y="43557"/>
                </a:lnTo>
                <a:close/>
              </a:path>
              <a:path w="673100" h="176529">
                <a:moveTo>
                  <a:pt x="311496" y="40870"/>
                </a:moveTo>
                <a:lnTo>
                  <a:pt x="277639" y="61444"/>
                </a:lnTo>
                <a:lnTo>
                  <a:pt x="270910" y="90005"/>
                </a:lnTo>
                <a:lnTo>
                  <a:pt x="271413" y="98812"/>
                </a:lnTo>
                <a:lnTo>
                  <a:pt x="291837" y="132307"/>
                </a:lnTo>
                <a:lnTo>
                  <a:pt x="309467" y="136153"/>
                </a:lnTo>
                <a:lnTo>
                  <a:pt x="317203" y="136153"/>
                </a:lnTo>
                <a:lnTo>
                  <a:pt x="324052" y="134086"/>
                </a:lnTo>
                <a:lnTo>
                  <a:pt x="329886" y="129952"/>
                </a:lnTo>
                <a:lnTo>
                  <a:pt x="334242" y="126307"/>
                </a:lnTo>
                <a:lnTo>
                  <a:pt x="338408" y="121538"/>
                </a:lnTo>
                <a:lnTo>
                  <a:pt x="315935" y="121538"/>
                </a:lnTo>
                <a:lnTo>
                  <a:pt x="310735" y="118878"/>
                </a:lnTo>
                <a:lnTo>
                  <a:pt x="296784" y="85289"/>
                </a:lnTo>
                <a:lnTo>
                  <a:pt x="346121" y="85289"/>
                </a:lnTo>
                <a:lnTo>
                  <a:pt x="345514" y="78849"/>
                </a:lnTo>
                <a:lnTo>
                  <a:pt x="296276" y="78849"/>
                </a:lnTo>
                <a:lnTo>
                  <a:pt x="296276" y="65551"/>
                </a:lnTo>
                <a:lnTo>
                  <a:pt x="298179" y="57730"/>
                </a:lnTo>
                <a:lnTo>
                  <a:pt x="301857" y="52025"/>
                </a:lnTo>
                <a:lnTo>
                  <a:pt x="304013" y="48754"/>
                </a:lnTo>
                <a:lnTo>
                  <a:pt x="306803" y="47119"/>
                </a:lnTo>
                <a:lnTo>
                  <a:pt x="329882" y="47119"/>
                </a:lnTo>
                <a:lnTo>
                  <a:pt x="324258" y="43666"/>
                </a:lnTo>
                <a:lnTo>
                  <a:pt x="318109" y="41569"/>
                </a:lnTo>
                <a:lnTo>
                  <a:pt x="311496" y="40870"/>
                </a:lnTo>
                <a:close/>
              </a:path>
              <a:path w="673100" h="176529">
                <a:moveTo>
                  <a:pt x="342823" y="106731"/>
                </a:moveTo>
                <a:lnTo>
                  <a:pt x="339272" y="112307"/>
                </a:lnTo>
                <a:lnTo>
                  <a:pt x="335847" y="116170"/>
                </a:lnTo>
                <a:lnTo>
                  <a:pt x="329506" y="120465"/>
                </a:lnTo>
                <a:lnTo>
                  <a:pt x="326081" y="121538"/>
                </a:lnTo>
                <a:lnTo>
                  <a:pt x="338408" y="121538"/>
                </a:lnTo>
                <a:lnTo>
                  <a:pt x="342336" y="115754"/>
                </a:lnTo>
                <a:lnTo>
                  <a:pt x="346121" y="108846"/>
                </a:lnTo>
                <a:lnTo>
                  <a:pt x="342823" y="106731"/>
                </a:lnTo>
                <a:close/>
              </a:path>
              <a:path w="673100" h="176529">
                <a:moveTo>
                  <a:pt x="329882" y="47119"/>
                </a:moveTo>
                <a:lnTo>
                  <a:pt x="312384" y="47119"/>
                </a:lnTo>
                <a:lnTo>
                  <a:pt x="314159" y="47690"/>
                </a:lnTo>
                <a:lnTo>
                  <a:pt x="315428" y="48843"/>
                </a:lnTo>
                <a:lnTo>
                  <a:pt x="317837" y="50833"/>
                </a:lnTo>
                <a:lnTo>
                  <a:pt x="319613" y="53749"/>
                </a:lnTo>
                <a:lnTo>
                  <a:pt x="321896" y="61444"/>
                </a:lnTo>
                <a:lnTo>
                  <a:pt x="322403" y="68530"/>
                </a:lnTo>
                <a:lnTo>
                  <a:pt x="322403" y="78849"/>
                </a:lnTo>
                <a:lnTo>
                  <a:pt x="345514" y="78849"/>
                </a:lnTo>
                <a:lnTo>
                  <a:pt x="329956" y="47164"/>
                </a:lnTo>
                <a:close/>
              </a:path>
              <a:path w="673100" h="176529">
                <a:moveTo>
                  <a:pt x="395077" y="3080"/>
                </a:moveTo>
                <a:lnTo>
                  <a:pt x="357409" y="3080"/>
                </a:lnTo>
                <a:lnTo>
                  <a:pt x="357409" y="6629"/>
                </a:lnTo>
                <a:lnTo>
                  <a:pt x="361721" y="6896"/>
                </a:lnTo>
                <a:lnTo>
                  <a:pt x="364511" y="7897"/>
                </a:lnTo>
                <a:lnTo>
                  <a:pt x="366033" y="9659"/>
                </a:lnTo>
                <a:lnTo>
                  <a:pt x="367428" y="11421"/>
                </a:lnTo>
                <a:lnTo>
                  <a:pt x="368189" y="15453"/>
                </a:lnTo>
                <a:lnTo>
                  <a:pt x="368189" y="121153"/>
                </a:lnTo>
                <a:lnTo>
                  <a:pt x="367555" y="125064"/>
                </a:lnTo>
                <a:lnTo>
                  <a:pt x="364384" y="128717"/>
                </a:lnTo>
                <a:lnTo>
                  <a:pt x="361340" y="129871"/>
                </a:lnTo>
                <a:lnTo>
                  <a:pt x="357409" y="130000"/>
                </a:lnTo>
                <a:lnTo>
                  <a:pt x="357409" y="133461"/>
                </a:lnTo>
                <a:lnTo>
                  <a:pt x="405985" y="133461"/>
                </a:lnTo>
                <a:lnTo>
                  <a:pt x="405985" y="130000"/>
                </a:lnTo>
                <a:lnTo>
                  <a:pt x="401673" y="129743"/>
                </a:lnTo>
                <a:lnTo>
                  <a:pt x="398868" y="128717"/>
                </a:lnTo>
                <a:lnTo>
                  <a:pt x="395838" y="125208"/>
                </a:lnTo>
                <a:lnTo>
                  <a:pt x="395077" y="121153"/>
                </a:lnTo>
                <a:lnTo>
                  <a:pt x="395077" y="3080"/>
                </a:lnTo>
                <a:close/>
              </a:path>
              <a:path w="673100" h="176529">
                <a:moveTo>
                  <a:pt x="466610" y="40870"/>
                </a:moveTo>
                <a:lnTo>
                  <a:pt x="458746" y="40870"/>
                </a:lnTo>
                <a:lnTo>
                  <a:pt x="449474" y="41768"/>
                </a:lnTo>
                <a:lnTo>
                  <a:pt x="419603" y="70856"/>
                </a:lnTo>
                <a:lnTo>
                  <a:pt x="416765" y="88940"/>
                </a:lnTo>
                <a:lnTo>
                  <a:pt x="417455" y="98034"/>
                </a:lnTo>
                <a:lnTo>
                  <a:pt x="441022" y="132596"/>
                </a:lnTo>
                <a:lnTo>
                  <a:pt x="459000" y="136153"/>
                </a:lnTo>
                <a:lnTo>
                  <a:pt x="468800" y="135180"/>
                </a:lnTo>
                <a:lnTo>
                  <a:pt x="477470" y="132259"/>
                </a:lnTo>
                <a:lnTo>
                  <a:pt x="481722" y="129518"/>
                </a:lnTo>
                <a:lnTo>
                  <a:pt x="455829" y="129518"/>
                </a:lnTo>
                <a:lnTo>
                  <a:pt x="453166" y="128333"/>
                </a:lnTo>
                <a:lnTo>
                  <a:pt x="450883" y="125961"/>
                </a:lnTo>
                <a:lnTo>
                  <a:pt x="448473" y="123589"/>
                </a:lnTo>
                <a:lnTo>
                  <a:pt x="447078" y="120127"/>
                </a:lnTo>
                <a:lnTo>
                  <a:pt x="446317" y="115576"/>
                </a:lnTo>
                <a:lnTo>
                  <a:pt x="445429" y="109615"/>
                </a:lnTo>
                <a:lnTo>
                  <a:pt x="444999" y="104182"/>
                </a:lnTo>
                <a:lnTo>
                  <a:pt x="444993" y="87167"/>
                </a:lnTo>
                <a:lnTo>
                  <a:pt x="445207" y="79051"/>
                </a:lnTo>
                <a:lnTo>
                  <a:pt x="450756" y="51391"/>
                </a:lnTo>
                <a:lnTo>
                  <a:pt x="453039" y="48932"/>
                </a:lnTo>
                <a:lnTo>
                  <a:pt x="455829" y="47690"/>
                </a:lnTo>
                <a:lnTo>
                  <a:pt x="481838" y="47690"/>
                </a:lnTo>
                <a:lnTo>
                  <a:pt x="473839" y="42885"/>
                </a:lnTo>
                <a:lnTo>
                  <a:pt x="466610" y="40870"/>
                </a:lnTo>
                <a:close/>
              </a:path>
              <a:path w="673100" h="176529">
                <a:moveTo>
                  <a:pt x="481838" y="47690"/>
                </a:moveTo>
                <a:lnTo>
                  <a:pt x="461790" y="47690"/>
                </a:lnTo>
                <a:lnTo>
                  <a:pt x="463946" y="48362"/>
                </a:lnTo>
                <a:lnTo>
                  <a:pt x="465595" y="49718"/>
                </a:lnTo>
                <a:lnTo>
                  <a:pt x="468005" y="51569"/>
                </a:lnTo>
                <a:lnTo>
                  <a:pt x="469781" y="54535"/>
                </a:lnTo>
                <a:lnTo>
                  <a:pt x="472317" y="62674"/>
                </a:lnTo>
                <a:lnTo>
                  <a:pt x="472825" y="70166"/>
                </a:lnTo>
                <a:lnTo>
                  <a:pt x="472706" y="93785"/>
                </a:lnTo>
                <a:lnTo>
                  <a:pt x="461664" y="129518"/>
                </a:lnTo>
                <a:lnTo>
                  <a:pt x="481722" y="129518"/>
                </a:lnTo>
                <a:lnTo>
                  <a:pt x="501083" y="88940"/>
                </a:lnTo>
                <a:lnTo>
                  <a:pt x="500974" y="79051"/>
                </a:lnTo>
                <a:lnTo>
                  <a:pt x="499459" y="71573"/>
                </a:lnTo>
                <a:lnTo>
                  <a:pt x="492357" y="56703"/>
                </a:lnTo>
                <a:lnTo>
                  <a:pt x="487283" y="50960"/>
                </a:lnTo>
                <a:lnTo>
                  <a:pt x="481838" y="47690"/>
                </a:lnTo>
                <a:close/>
              </a:path>
              <a:path w="673100" h="176529">
                <a:moveTo>
                  <a:pt x="543596" y="0"/>
                </a:moveTo>
                <a:lnTo>
                  <a:pt x="535352" y="0"/>
                </a:lnTo>
                <a:lnTo>
                  <a:pt x="531801" y="1457"/>
                </a:lnTo>
                <a:lnTo>
                  <a:pt x="529011" y="4373"/>
                </a:lnTo>
                <a:lnTo>
                  <a:pt x="526094" y="7289"/>
                </a:lnTo>
                <a:lnTo>
                  <a:pt x="524572" y="10800"/>
                </a:lnTo>
                <a:lnTo>
                  <a:pt x="524572" y="19002"/>
                </a:lnTo>
                <a:lnTo>
                  <a:pt x="526094" y="22501"/>
                </a:lnTo>
                <a:lnTo>
                  <a:pt x="529011" y="25391"/>
                </a:lnTo>
                <a:lnTo>
                  <a:pt x="531801" y="28269"/>
                </a:lnTo>
                <a:lnTo>
                  <a:pt x="535352" y="29714"/>
                </a:lnTo>
                <a:lnTo>
                  <a:pt x="543596" y="29714"/>
                </a:lnTo>
                <a:lnTo>
                  <a:pt x="547021" y="28269"/>
                </a:lnTo>
                <a:lnTo>
                  <a:pt x="552855" y="22501"/>
                </a:lnTo>
                <a:lnTo>
                  <a:pt x="554377" y="19002"/>
                </a:lnTo>
                <a:lnTo>
                  <a:pt x="554377" y="10800"/>
                </a:lnTo>
                <a:lnTo>
                  <a:pt x="552855" y="7289"/>
                </a:lnTo>
                <a:lnTo>
                  <a:pt x="550065" y="4373"/>
                </a:lnTo>
                <a:lnTo>
                  <a:pt x="547147" y="1457"/>
                </a:lnTo>
                <a:lnTo>
                  <a:pt x="543596" y="0"/>
                </a:lnTo>
                <a:close/>
              </a:path>
              <a:path w="673100" h="176529">
                <a:moveTo>
                  <a:pt x="552855" y="43557"/>
                </a:moveTo>
                <a:lnTo>
                  <a:pt x="515186" y="43557"/>
                </a:lnTo>
                <a:lnTo>
                  <a:pt x="515186" y="47119"/>
                </a:lnTo>
                <a:lnTo>
                  <a:pt x="519372" y="47373"/>
                </a:lnTo>
                <a:lnTo>
                  <a:pt x="522289" y="48387"/>
                </a:lnTo>
                <a:lnTo>
                  <a:pt x="523811" y="50149"/>
                </a:lnTo>
                <a:lnTo>
                  <a:pt x="525206" y="51911"/>
                </a:lnTo>
                <a:lnTo>
                  <a:pt x="525967" y="55968"/>
                </a:lnTo>
                <a:lnTo>
                  <a:pt x="525967" y="121153"/>
                </a:lnTo>
                <a:lnTo>
                  <a:pt x="525333" y="125064"/>
                </a:lnTo>
                <a:lnTo>
                  <a:pt x="522162" y="128717"/>
                </a:lnTo>
                <a:lnTo>
                  <a:pt x="519118" y="129871"/>
                </a:lnTo>
                <a:lnTo>
                  <a:pt x="515186" y="130000"/>
                </a:lnTo>
                <a:lnTo>
                  <a:pt x="515186" y="133461"/>
                </a:lnTo>
                <a:lnTo>
                  <a:pt x="563762" y="133461"/>
                </a:lnTo>
                <a:lnTo>
                  <a:pt x="563762" y="130000"/>
                </a:lnTo>
                <a:lnTo>
                  <a:pt x="559450" y="129743"/>
                </a:lnTo>
                <a:lnTo>
                  <a:pt x="556520" y="128717"/>
                </a:lnTo>
                <a:lnTo>
                  <a:pt x="555138" y="126970"/>
                </a:lnTo>
                <a:lnTo>
                  <a:pt x="553616" y="125208"/>
                </a:lnTo>
                <a:lnTo>
                  <a:pt x="552855" y="121153"/>
                </a:lnTo>
                <a:lnTo>
                  <a:pt x="552855" y="43557"/>
                </a:lnTo>
                <a:close/>
              </a:path>
              <a:path w="673100" h="176529">
                <a:moveTo>
                  <a:pt x="616904" y="40870"/>
                </a:moveTo>
                <a:lnTo>
                  <a:pt x="605870" y="40870"/>
                </a:lnTo>
                <a:lnTo>
                  <a:pt x="599655" y="42822"/>
                </a:lnTo>
                <a:lnTo>
                  <a:pt x="576414" y="76336"/>
                </a:lnTo>
                <a:lnTo>
                  <a:pt x="575177" y="90094"/>
                </a:lnTo>
                <a:lnTo>
                  <a:pt x="575676" y="98827"/>
                </a:lnTo>
                <a:lnTo>
                  <a:pt x="594994" y="132307"/>
                </a:lnTo>
                <a:lnTo>
                  <a:pt x="610436" y="136153"/>
                </a:lnTo>
                <a:lnTo>
                  <a:pt x="614875" y="136153"/>
                </a:lnTo>
                <a:lnTo>
                  <a:pt x="618934" y="135160"/>
                </a:lnTo>
                <a:lnTo>
                  <a:pt x="626036" y="131185"/>
                </a:lnTo>
                <a:lnTo>
                  <a:pt x="630095" y="127436"/>
                </a:lnTo>
                <a:lnTo>
                  <a:pt x="632431" y="124615"/>
                </a:lnTo>
                <a:lnTo>
                  <a:pt x="616143" y="124615"/>
                </a:lnTo>
                <a:lnTo>
                  <a:pt x="614114" y="124005"/>
                </a:lnTo>
                <a:lnTo>
                  <a:pt x="612592" y="122788"/>
                </a:lnTo>
                <a:lnTo>
                  <a:pt x="609802" y="120352"/>
                </a:lnTo>
                <a:lnTo>
                  <a:pt x="607519" y="116409"/>
                </a:lnTo>
                <a:lnTo>
                  <a:pt x="605870" y="110961"/>
                </a:lnTo>
                <a:lnTo>
                  <a:pt x="604094" y="105512"/>
                </a:lnTo>
                <a:lnTo>
                  <a:pt x="603334" y="97115"/>
                </a:lnTo>
                <a:lnTo>
                  <a:pt x="603334" y="75452"/>
                </a:lnTo>
                <a:lnTo>
                  <a:pt x="614875" y="50390"/>
                </a:lnTo>
                <a:lnTo>
                  <a:pt x="633088" y="50390"/>
                </a:lnTo>
                <a:lnTo>
                  <a:pt x="630856" y="47943"/>
                </a:lnTo>
                <a:lnTo>
                  <a:pt x="627305" y="45028"/>
                </a:lnTo>
                <a:lnTo>
                  <a:pt x="620709" y="41694"/>
                </a:lnTo>
                <a:lnTo>
                  <a:pt x="616904" y="40870"/>
                </a:lnTo>
                <a:close/>
              </a:path>
              <a:path w="673100" h="176529">
                <a:moveTo>
                  <a:pt x="663250" y="121922"/>
                </a:moveTo>
                <a:lnTo>
                  <a:pt x="634661" y="121922"/>
                </a:lnTo>
                <a:lnTo>
                  <a:pt x="634661" y="136153"/>
                </a:lnTo>
                <a:lnTo>
                  <a:pt x="672710" y="128749"/>
                </a:lnTo>
                <a:lnTo>
                  <a:pt x="672710" y="125577"/>
                </a:lnTo>
                <a:lnTo>
                  <a:pt x="669032" y="125320"/>
                </a:lnTo>
                <a:lnTo>
                  <a:pt x="666622" y="124678"/>
                </a:lnTo>
                <a:lnTo>
                  <a:pt x="665100" y="123653"/>
                </a:lnTo>
                <a:lnTo>
                  <a:pt x="663705" y="122627"/>
                </a:lnTo>
                <a:lnTo>
                  <a:pt x="663250" y="121922"/>
                </a:lnTo>
                <a:close/>
              </a:path>
              <a:path w="673100" h="176529">
                <a:moveTo>
                  <a:pt x="633088" y="50390"/>
                </a:moveTo>
                <a:lnTo>
                  <a:pt x="624134" y="50390"/>
                </a:lnTo>
                <a:lnTo>
                  <a:pt x="629968" y="54941"/>
                </a:lnTo>
                <a:lnTo>
                  <a:pt x="634661" y="64043"/>
                </a:lnTo>
                <a:lnTo>
                  <a:pt x="634661" y="111346"/>
                </a:lnTo>
                <a:lnTo>
                  <a:pt x="629714" y="120192"/>
                </a:lnTo>
                <a:lnTo>
                  <a:pt x="624387" y="124615"/>
                </a:lnTo>
                <a:lnTo>
                  <a:pt x="632431" y="124615"/>
                </a:lnTo>
                <a:lnTo>
                  <a:pt x="634661" y="121922"/>
                </a:lnTo>
                <a:lnTo>
                  <a:pt x="663250" y="121922"/>
                </a:lnTo>
                <a:lnTo>
                  <a:pt x="662690" y="121057"/>
                </a:lnTo>
                <a:lnTo>
                  <a:pt x="662183" y="118942"/>
                </a:lnTo>
                <a:lnTo>
                  <a:pt x="661802" y="117661"/>
                </a:lnTo>
                <a:lnTo>
                  <a:pt x="661676" y="52114"/>
                </a:lnTo>
                <a:lnTo>
                  <a:pt x="634661" y="52114"/>
                </a:lnTo>
                <a:lnTo>
                  <a:pt x="633088" y="50390"/>
                </a:lnTo>
                <a:close/>
              </a:path>
              <a:path w="673100" h="176529">
                <a:moveTo>
                  <a:pt x="661676" y="3080"/>
                </a:moveTo>
                <a:lnTo>
                  <a:pt x="621724" y="3080"/>
                </a:lnTo>
                <a:lnTo>
                  <a:pt x="621724" y="7111"/>
                </a:lnTo>
                <a:lnTo>
                  <a:pt x="625909" y="7111"/>
                </a:lnTo>
                <a:lnTo>
                  <a:pt x="628826" y="7568"/>
                </a:lnTo>
                <a:lnTo>
                  <a:pt x="631870" y="9355"/>
                </a:lnTo>
                <a:lnTo>
                  <a:pt x="633012" y="10737"/>
                </a:lnTo>
                <a:lnTo>
                  <a:pt x="633773" y="12600"/>
                </a:lnTo>
                <a:lnTo>
                  <a:pt x="634407" y="14007"/>
                </a:lnTo>
                <a:lnTo>
                  <a:pt x="634661" y="18140"/>
                </a:lnTo>
                <a:lnTo>
                  <a:pt x="634661" y="52114"/>
                </a:lnTo>
                <a:lnTo>
                  <a:pt x="661676" y="52114"/>
                </a:lnTo>
                <a:lnTo>
                  <a:pt x="661676" y="308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781489" y="5727002"/>
            <a:ext cx="1230512" cy="13615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181452" y="5205047"/>
            <a:ext cx="0" cy="330200"/>
          </a:xfrm>
          <a:custGeom>
            <a:avLst/>
            <a:gdLst/>
            <a:ahLst/>
            <a:cxnLst/>
            <a:rect l="l" t="t" r="r" b="b"/>
            <a:pathLst>
              <a:path h="330200">
                <a:moveTo>
                  <a:pt x="0" y="0"/>
                </a:moveTo>
                <a:lnTo>
                  <a:pt x="0" y="329850"/>
                </a:lnTo>
              </a:path>
            </a:pathLst>
          </a:custGeom>
          <a:ln w="12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147081" y="5516643"/>
            <a:ext cx="67346" cy="12854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78760" y="4855763"/>
            <a:ext cx="277495" cy="153670"/>
          </a:xfrm>
          <a:custGeom>
            <a:avLst/>
            <a:gdLst/>
            <a:ahLst/>
            <a:cxnLst/>
            <a:rect l="l" t="t" r="r" b="b"/>
            <a:pathLst>
              <a:path w="277494" h="153670">
                <a:moveTo>
                  <a:pt x="80080" y="329"/>
                </a:moveTo>
                <a:lnTo>
                  <a:pt x="78026" y="329"/>
                </a:lnTo>
                <a:lnTo>
                  <a:pt x="25531" y="117361"/>
                </a:lnTo>
                <a:lnTo>
                  <a:pt x="21949" y="125034"/>
                </a:lnTo>
                <a:lnTo>
                  <a:pt x="0" y="146036"/>
                </a:lnTo>
                <a:lnTo>
                  <a:pt x="0" y="150029"/>
                </a:lnTo>
                <a:lnTo>
                  <a:pt x="48804" y="150029"/>
                </a:lnTo>
                <a:lnTo>
                  <a:pt x="48804" y="146036"/>
                </a:lnTo>
                <a:lnTo>
                  <a:pt x="41156" y="145453"/>
                </a:lnTo>
                <a:lnTo>
                  <a:pt x="36362" y="144591"/>
                </a:lnTo>
                <a:lnTo>
                  <a:pt x="31086" y="141485"/>
                </a:lnTo>
                <a:lnTo>
                  <a:pt x="29437" y="138456"/>
                </a:lnTo>
                <a:lnTo>
                  <a:pt x="29437" y="131242"/>
                </a:lnTo>
                <a:lnTo>
                  <a:pt x="30439" y="127313"/>
                </a:lnTo>
                <a:lnTo>
                  <a:pt x="32455" y="122559"/>
                </a:lnTo>
                <a:lnTo>
                  <a:pt x="38632" y="108285"/>
                </a:lnTo>
                <a:lnTo>
                  <a:pt x="127585" y="108285"/>
                </a:lnTo>
                <a:lnTo>
                  <a:pt x="124059" y="100273"/>
                </a:lnTo>
                <a:lnTo>
                  <a:pt x="42412" y="100273"/>
                </a:lnTo>
                <a:lnTo>
                  <a:pt x="64924" y="49756"/>
                </a:lnTo>
                <a:lnTo>
                  <a:pt x="101830" y="49756"/>
                </a:lnTo>
                <a:lnTo>
                  <a:pt x="80080" y="329"/>
                </a:lnTo>
                <a:close/>
              </a:path>
              <a:path w="277494" h="153670">
                <a:moveTo>
                  <a:pt x="127585" y="108285"/>
                </a:moveTo>
                <a:lnTo>
                  <a:pt x="90468" y="108285"/>
                </a:lnTo>
                <a:lnTo>
                  <a:pt x="100285" y="131319"/>
                </a:lnTo>
                <a:lnTo>
                  <a:pt x="101363" y="134019"/>
                </a:lnTo>
                <a:lnTo>
                  <a:pt x="101515" y="134678"/>
                </a:lnTo>
                <a:lnTo>
                  <a:pt x="101954" y="136095"/>
                </a:lnTo>
                <a:lnTo>
                  <a:pt x="102162" y="137378"/>
                </a:lnTo>
                <a:lnTo>
                  <a:pt x="102162" y="140839"/>
                </a:lnTo>
                <a:lnTo>
                  <a:pt x="101363" y="142499"/>
                </a:lnTo>
                <a:lnTo>
                  <a:pt x="99777" y="143653"/>
                </a:lnTo>
                <a:lnTo>
                  <a:pt x="97469" y="145238"/>
                </a:lnTo>
                <a:lnTo>
                  <a:pt x="93461" y="146036"/>
                </a:lnTo>
                <a:lnTo>
                  <a:pt x="84837" y="146036"/>
                </a:lnTo>
                <a:lnTo>
                  <a:pt x="84837" y="150029"/>
                </a:lnTo>
                <a:lnTo>
                  <a:pt x="155836" y="150029"/>
                </a:lnTo>
                <a:lnTo>
                  <a:pt x="155836" y="146036"/>
                </a:lnTo>
                <a:lnTo>
                  <a:pt x="151359" y="145669"/>
                </a:lnTo>
                <a:lnTo>
                  <a:pt x="147897" y="144376"/>
                </a:lnTo>
                <a:lnTo>
                  <a:pt x="142202" y="139178"/>
                </a:lnTo>
                <a:lnTo>
                  <a:pt x="138055" y="132003"/>
                </a:lnTo>
                <a:lnTo>
                  <a:pt x="133007" y="120607"/>
                </a:lnTo>
                <a:lnTo>
                  <a:pt x="127585" y="108285"/>
                </a:lnTo>
                <a:close/>
              </a:path>
              <a:path w="277494" h="153670">
                <a:moveTo>
                  <a:pt x="101830" y="49756"/>
                </a:moveTo>
                <a:lnTo>
                  <a:pt x="64924" y="49756"/>
                </a:lnTo>
                <a:lnTo>
                  <a:pt x="86790" y="100273"/>
                </a:lnTo>
                <a:lnTo>
                  <a:pt x="124059" y="100273"/>
                </a:lnTo>
                <a:lnTo>
                  <a:pt x="101830" y="49756"/>
                </a:lnTo>
                <a:close/>
              </a:path>
              <a:path w="277494" h="153670">
                <a:moveTo>
                  <a:pt x="216771" y="144629"/>
                </a:moveTo>
                <a:lnTo>
                  <a:pt x="191844" y="144629"/>
                </a:lnTo>
                <a:lnTo>
                  <a:pt x="194697" y="145352"/>
                </a:lnTo>
                <a:lnTo>
                  <a:pt x="204362" y="149383"/>
                </a:lnTo>
                <a:lnTo>
                  <a:pt x="209524" y="151158"/>
                </a:lnTo>
                <a:lnTo>
                  <a:pt x="217743" y="153021"/>
                </a:lnTo>
                <a:lnTo>
                  <a:pt x="222106" y="153490"/>
                </a:lnTo>
                <a:lnTo>
                  <a:pt x="226722" y="153490"/>
                </a:lnTo>
                <a:lnTo>
                  <a:pt x="237281" y="152663"/>
                </a:lnTo>
                <a:lnTo>
                  <a:pt x="246871" y="150180"/>
                </a:lnTo>
                <a:lnTo>
                  <a:pt x="255493" y="146040"/>
                </a:lnTo>
                <a:lnTo>
                  <a:pt x="255649" y="145922"/>
                </a:lnTo>
                <a:lnTo>
                  <a:pt x="226190" y="145922"/>
                </a:lnTo>
                <a:lnTo>
                  <a:pt x="218473" y="145155"/>
                </a:lnTo>
                <a:lnTo>
                  <a:pt x="216771" y="144629"/>
                </a:lnTo>
                <a:close/>
              </a:path>
              <a:path w="277494" h="153670">
                <a:moveTo>
                  <a:pt x="178565" y="98004"/>
                </a:moveTo>
                <a:lnTo>
                  <a:pt x="174557" y="98004"/>
                </a:lnTo>
                <a:lnTo>
                  <a:pt x="174557" y="153389"/>
                </a:lnTo>
                <a:lnTo>
                  <a:pt x="178565" y="153389"/>
                </a:lnTo>
                <a:lnTo>
                  <a:pt x="179858" y="150435"/>
                </a:lnTo>
                <a:lnTo>
                  <a:pt x="181558" y="148229"/>
                </a:lnTo>
                <a:lnTo>
                  <a:pt x="185743" y="145352"/>
                </a:lnTo>
                <a:lnTo>
                  <a:pt x="187734" y="144629"/>
                </a:lnTo>
                <a:lnTo>
                  <a:pt x="216771" y="144629"/>
                </a:lnTo>
                <a:lnTo>
                  <a:pt x="211019" y="142853"/>
                </a:lnTo>
                <a:lnTo>
                  <a:pt x="181496" y="108995"/>
                </a:lnTo>
                <a:lnTo>
                  <a:pt x="178565" y="98004"/>
                </a:lnTo>
                <a:close/>
              </a:path>
              <a:path w="277494" h="153670">
                <a:moveTo>
                  <a:pt x="224782" y="0"/>
                </a:moveTo>
                <a:lnTo>
                  <a:pt x="220013" y="0"/>
                </a:lnTo>
                <a:lnTo>
                  <a:pt x="210641" y="770"/>
                </a:lnTo>
                <a:lnTo>
                  <a:pt x="177888" y="25958"/>
                </a:lnTo>
                <a:lnTo>
                  <a:pt x="174671" y="42188"/>
                </a:lnTo>
                <a:lnTo>
                  <a:pt x="174671" y="49033"/>
                </a:lnTo>
                <a:lnTo>
                  <a:pt x="197935" y="80122"/>
                </a:lnTo>
                <a:lnTo>
                  <a:pt x="231161" y="97928"/>
                </a:lnTo>
                <a:lnTo>
                  <a:pt x="237807" y="101731"/>
                </a:lnTo>
                <a:lnTo>
                  <a:pt x="245303" y="107575"/>
                </a:lnTo>
                <a:lnTo>
                  <a:pt x="248106" y="110655"/>
                </a:lnTo>
                <a:lnTo>
                  <a:pt x="251784" y="117146"/>
                </a:lnTo>
                <a:lnTo>
                  <a:pt x="252697" y="120505"/>
                </a:lnTo>
                <a:lnTo>
                  <a:pt x="252697" y="129810"/>
                </a:lnTo>
                <a:lnTo>
                  <a:pt x="250300" y="134931"/>
                </a:lnTo>
                <a:lnTo>
                  <a:pt x="240699" y="143729"/>
                </a:lnTo>
                <a:lnTo>
                  <a:pt x="234269" y="145922"/>
                </a:lnTo>
                <a:lnTo>
                  <a:pt x="255649" y="145922"/>
                </a:lnTo>
                <a:lnTo>
                  <a:pt x="277440" y="108995"/>
                </a:lnTo>
                <a:lnTo>
                  <a:pt x="277399" y="107575"/>
                </a:lnTo>
                <a:lnTo>
                  <a:pt x="255429" y="71259"/>
                </a:lnTo>
                <a:lnTo>
                  <a:pt x="225497" y="54759"/>
                </a:lnTo>
                <a:lnTo>
                  <a:pt x="218795" y="51249"/>
                </a:lnTo>
                <a:lnTo>
                  <a:pt x="198046" y="30829"/>
                </a:lnTo>
                <a:lnTo>
                  <a:pt x="198046" y="22463"/>
                </a:lnTo>
                <a:lnTo>
                  <a:pt x="200189" y="17937"/>
                </a:lnTo>
                <a:lnTo>
                  <a:pt x="208776" y="10078"/>
                </a:lnTo>
                <a:lnTo>
                  <a:pt x="214610" y="8113"/>
                </a:lnTo>
                <a:lnTo>
                  <a:pt x="249531" y="8113"/>
                </a:lnTo>
                <a:lnTo>
                  <a:pt x="241397" y="4196"/>
                </a:lnTo>
                <a:lnTo>
                  <a:pt x="237262" y="2598"/>
                </a:lnTo>
                <a:lnTo>
                  <a:pt x="229398" y="570"/>
                </a:lnTo>
                <a:lnTo>
                  <a:pt x="224782" y="0"/>
                </a:lnTo>
                <a:close/>
              </a:path>
              <a:path w="277494" h="153670">
                <a:moveTo>
                  <a:pt x="249531" y="8113"/>
                </a:moveTo>
                <a:lnTo>
                  <a:pt x="221966" y="8113"/>
                </a:lnTo>
                <a:lnTo>
                  <a:pt x="228984" y="8812"/>
                </a:lnTo>
                <a:lnTo>
                  <a:pt x="235751" y="10909"/>
                </a:lnTo>
                <a:lnTo>
                  <a:pt x="261817" y="40149"/>
                </a:lnTo>
                <a:lnTo>
                  <a:pt x="263960" y="48894"/>
                </a:lnTo>
                <a:lnTo>
                  <a:pt x="268399" y="48894"/>
                </a:lnTo>
                <a:lnTo>
                  <a:pt x="267452" y="10065"/>
                </a:lnTo>
                <a:lnTo>
                  <a:pt x="254536" y="10065"/>
                </a:lnTo>
                <a:lnTo>
                  <a:pt x="251137" y="8886"/>
                </a:lnTo>
                <a:lnTo>
                  <a:pt x="249531" y="8113"/>
                </a:lnTo>
                <a:close/>
              </a:path>
              <a:path w="277494" h="153670">
                <a:moveTo>
                  <a:pt x="267207" y="0"/>
                </a:moveTo>
                <a:lnTo>
                  <a:pt x="263960" y="0"/>
                </a:lnTo>
                <a:lnTo>
                  <a:pt x="263021" y="4398"/>
                </a:lnTo>
                <a:lnTo>
                  <a:pt x="262007" y="7175"/>
                </a:lnTo>
                <a:lnTo>
                  <a:pt x="259838" y="9482"/>
                </a:lnTo>
                <a:lnTo>
                  <a:pt x="258366" y="10065"/>
                </a:lnTo>
                <a:lnTo>
                  <a:pt x="267452" y="10065"/>
                </a:lnTo>
                <a:lnTo>
                  <a:pt x="267207" y="0"/>
                </a:lnTo>
                <a:close/>
              </a:path>
            </a:pathLst>
          </a:custGeom>
          <a:solidFill>
            <a:srgbClr val="4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72932" y="4945325"/>
            <a:ext cx="70949" cy="11227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163144" y="4857057"/>
            <a:ext cx="242490" cy="20290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422756" y="4919819"/>
            <a:ext cx="1274445" cy="0"/>
          </a:xfrm>
          <a:custGeom>
            <a:avLst/>
            <a:gdLst/>
            <a:ahLst/>
            <a:cxnLst/>
            <a:rect l="l" t="t" r="r" b="b"/>
            <a:pathLst>
              <a:path w="1274445">
                <a:moveTo>
                  <a:pt x="0" y="0"/>
                </a:moveTo>
                <a:lnTo>
                  <a:pt x="1274015" y="0"/>
                </a:lnTo>
              </a:path>
            </a:pathLst>
          </a:custGeom>
          <a:ln w="1216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678381" y="4885452"/>
            <a:ext cx="128605" cy="6719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56771" y="4682116"/>
            <a:ext cx="241300" cy="404495"/>
          </a:xfrm>
          <a:custGeom>
            <a:avLst/>
            <a:gdLst/>
            <a:ahLst/>
            <a:cxnLst/>
            <a:rect l="l" t="t" r="r" b="b"/>
            <a:pathLst>
              <a:path w="241300" h="404495">
                <a:moveTo>
                  <a:pt x="230071" y="0"/>
                </a:moveTo>
                <a:lnTo>
                  <a:pt x="0" y="398292"/>
                </a:lnTo>
                <a:lnTo>
                  <a:pt x="10653" y="404377"/>
                </a:lnTo>
                <a:lnTo>
                  <a:pt x="240724" y="6084"/>
                </a:lnTo>
                <a:lnTo>
                  <a:pt x="230071" y="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798809" y="4706088"/>
            <a:ext cx="356870" cy="356870"/>
          </a:xfrm>
          <a:custGeom>
            <a:avLst/>
            <a:gdLst/>
            <a:ahLst/>
            <a:cxnLst/>
            <a:rect l="l" t="t" r="r" b="b"/>
            <a:pathLst>
              <a:path w="356870" h="356870">
                <a:moveTo>
                  <a:pt x="9131" y="0"/>
                </a:moveTo>
                <a:lnTo>
                  <a:pt x="0" y="9127"/>
                </a:lnTo>
                <a:lnTo>
                  <a:pt x="347516" y="356446"/>
                </a:lnTo>
                <a:lnTo>
                  <a:pt x="356648" y="347319"/>
                </a:lnTo>
                <a:lnTo>
                  <a:pt x="9131" y="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080503" y="5100451"/>
            <a:ext cx="0" cy="328930"/>
          </a:xfrm>
          <a:custGeom>
            <a:avLst/>
            <a:gdLst/>
            <a:ahLst/>
            <a:cxnLst/>
            <a:rect l="l" t="t" r="r" b="b"/>
            <a:pathLst>
              <a:path h="328929">
                <a:moveTo>
                  <a:pt x="0" y="0"/>
                </a:moveTo>
                <a:lnTo>
                  <a:pt x="0" y="328608"/>
                </a:lnTo>
              </a:path>
            </a:pathLst>
          </a:custGeom>
          <a:ln w="121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046120" y="5410804"/>
            <a:ext cx="67245" cy="128543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09619" y="5688972"/>
            <a:ext cx="563880" cy="136525"/>
          </a:xfrm>
          <a:custGeom>
            <a:avLst/>
            <a:gdLst/>
            <a:ahLst/>
            <a:cxnLst/>
            <a:rect l="l" t="t" r="r" b="b"/>
            <a:pathLst>
              <a:path w="563880" h="136525">
                <a:moveTo>
                  <a:pt x="28411" y="0"/>
                </a:moveTo>
                <a:lnTo>
                  <a:pt x="20138" y="0"/>
                </a:lnTo>
                <a:lnTo>
                  <a:pt x="16642" y="1457"/>
                </a:lnTo>
                <a:lnTo>
                  <a:pt x="10870" y="7289"/>
                </a:lnTo>
                <a:lnTo>
                  <a:pt x="9427" y="10800"/>
                </a:lnTo>
                <a:lnTo>
                  <a:pt x="9427" y="19002"/>
                </a:lnTo>
                <a:lnTo>
                  <a:pt x="10870" y="22501"/>
                </a:lnTo>
                <a:lnTo>
                  <a:pt x="16642" y="28269"/>
                </a:lnTo>
                <a:lnTo>
                  <a:pt x="20138" y="29714"/>
                </a:lnTo>
                <a:lnTo>
                  <a:pt x="28346" y="29714"/>
                </a:lnTo>
                <a:lnTo>
                  <a:pt x="31858" y="28269"/>
                </a:lnTo>
                <a:lnTo>
                  <a:pt x="37694" y="22501"/>
                </a:lnTo>
                <a:lnTo>
                  <a:pt x="39153" y="19002"/>
                </a:lnTo>
                <a:lnTo>
                  <a:pt x="39153" y="10800"/>
                </a:lnTo>
                <a:lnTo>
                  <a:pt x="37710" y="7289"/>
                </a:lnTo>
                <a:lnTo>
                  <a:pt x="31938" y="1457"/>
                </a:lnTo>
                <a:lnTo>
                  <a:pt x="28411" y="0"/>
                </a:lnTo>
                <a:close/>
              </a:path>
              <a:path w="563880" h="136525">
                <a:moveTo>
                  <a:pt x="37710" y="43557"/>
                </a:moveTo>
                <a:lnTo>
                  <a:pt x="0" y="43557"/>
                </a:lnTo>
                <a:lnTo>
                  <a:pt x="0" y="47119"/>
                </a:lnTo>
                <a:lnTo>
                  <a:pt x="4232" y="47373"/>
                </a:lnTo>
                <a:lnTo>
                  <a:pt x="7086" y="48387"/>
                </a:lnTo>
                <a:lnTo>
                  <a:pt x="10036" y="51911"/>
                </a:lnTo>
                <a:lnTo>
                  <a:pt x="10774" y="55968"/>
                </a:lnTo>
                <a:lnTo>
                  <a:pt x="10774" y="121152"/>
                </a:lnTo>
                <a:lnTo>
                  <a:pt x="10132" y="125069"/>
                </a:lnTo>
                <a:lnTo>
                  <a:pt x="6926" y="128720"/>
                </a:lnTo>
                <a:lnTo>
                  <a:pt x="3976" y="129873"/>
                </a:lnTo>
                <a:lnTo>
                  <a:pt x="0" y="130000"/>
                </a:lnTo>
                <a:lnTo>
                  <a:pt x="0" y="133461"/>
                </a:lnTo>
                <a:lnTo>
                  <a:pt x="48581" y="133461"/>
                </a:lnTo>
                <a:lnTo>
                  <a:pt x="48581" y="130000"/>
                </a:lnTo>
                <a:lnTo>
                  <a:pt x="44284" y="129747"/>
                </a:lnTo>
                <a:lnTo>
                  <a:pt x="41386" y="128720"/>
                </a:lnTo>
                <a:lnTo>
                  <a:pt x="38447" y="125208"/>
                </a:lnTo>
                <a:lnTo>
                  <a:pt x="37710" y="121152"/>
                </a:lnTo>
                <a:lnTo>
                  <a:pt x="37710" y="43557"/>
                </a:lnTo>
                <a:close/>
              </a:path>
              <a:path w="563880" h="136525">
                <a:moveTo>
                  <a:pt x="95719" y="43557"/>
                </a:moveTo>
                <a:lnTo>
                  <a:pt x="59066" y="43557"/>
                </a:lnTo>
                <a:lnTo>
                  <a:pt x="59066" y="47119"/>
                </a:lnTo>
                <a:lnTo>
                  <a:pt x="63042" y="47626"/>
                </a:lnTo>
                <a:lnTo>
                  <a:pt x="65656" y="48716"/>
                </a:lnTo>
                <a:lnTo>
                  <a:pt x="68157" y="52050"/>
                </a:lnTo>
                <a:lnTo>
                  <a:pt x="68782" y="56285"/>
                </a:lnTo>
                <a:lnTo>
                  <a:pt x="68782" y="120771"/>
                </a:lnTo>
                <a:lnTo>
                  <a:pt x="68237" y="124929"/>
                </a:lnTo>
                <a:lnTo>
                  <a:pt x="65544" y="128403"/>
                </a:lnTo>
                <a:lnTo>
                  <a:pt x="62850" y="129620"/>
                </a:lnTo>
                <a:lnTo>
                  <a:pt x="59066" y="130000"/>
                </a:lnTo>
                <a:lnTo>
                  <a:pt x="59066" y="133461"/>
                </a:lnTo>
                <a:lnTo>
                  <a:pt x="104573" y="133461"/>
                </a:lnTo>
                <a:lnTo>
                  <a:pt x="104573" y="130000"/>
                </a:lnTo>
                <a:lnTo>
                  <a:pt x="101174" y="129556"/>
                </a:lnTo>
                <a:lnTo>
                  <a:pt x="98945" y="128479"/>
                </a:lnTo>
                <a:lnTo>
                  <a:pt x="96344" y="124841"/>
                </a:lnTo>
                <a:lnTo>
                  <a:pt x="95747" y="120771"/>
                </a:lnTo>
                <a:lnTo>
                  <a:pt x="95719" y="65678"/>
                </a:lnTo>
                <a:lnTo>
                  <a:pt x="100463" y="57793"/>
                </a:lnTo>
                <a:lnTo>
                  <a:pt x="103849" y="55194"/>
                </a:lnTo>
                <a:lnTo>
                  <a:pt x="95719" y="55194"/>
                </a:lnTo>
                <a:lnTo>
                  <a:pt x="95719" y="43557"/>
                </a:lnTo>
                <a:close/>
              </a:path>
              <a:path w="563880" h="136525">
                <a:moveTo>
                  <a:pt x="143831" y="53851"/>
                </a:moveTo>
                <a:lnTo>
                  <a:pt x="112779" y="53851"/>
                </a:lnTo>
                <a:lnTo>
                  <a:pt x="114301" y="54370"/>
                </a:lnTo>
                <a:lnTo>
                  <a:pt x="117053" y="56487"/>
                </a:lnTo>
                <a:lnTo>
                  <a:pt x="118042" y="57983"/>
                </a:lnTo>
                <a:lnTo>
                  <a:pt x="119196" y="61824"/>
                </a:lnTo>
                <a:lnTo>
                  <a:pt x="119427" y="65678"/>
                </a:lnTo>
                <a:lnTo>
                  <a:pt x="119401" y="120771"/>
                </a:lnTo>
                <a:lnTo>
                  <a:pt x="118968" y="124169"/>
                </a:lnTo>
                <a:lnTo>
                  <a:pt x="117941" y="125766"/>
                </a:lnTo>
                <a:lnTo>
                  <a:pt x="116469" y="128137"/>
                </a:lnTo>
                <a:lnTo>
                  <a:pt x="114034" y="129556"/>
                </a:lnTo>
                <a:lnTo>
                  <a:pt x="110635" y="130000"/>
                </a:lnTo>
                <a:lnTo>
                  <a:pt x="110635" y="133461"/>
                </a:lnTo>
                <a:lnTo>
                  <a:pt x="156129" y="133461"/>
                </a:lnTo>
                <a:lnTo>
                  <a:pt x="156129" y="130000"/>
                </a:lnTo>
                <a:lnTo>
                  <a:pt x="152160" y="129556"/>
                </a:lnTo>
                <a:lnTo>
                  <a:pt x="149547" y="128479"/>
                </a:lnTo>
                <a:lnTo>
                  <a:pt x="147036" y="125082"/>
                </a:lnTo>
                <a:lnTo>
                  <a:pt x="146414" y="120771"/>
                </a:lnTo>
                <a:lnTo>
                  <a:pt x="146414" y="68467"/>
                </a:lnTo>
                <a:lnTo>
                  <a:pt x="145907" y="61444"/>
                </a:lnTo>
                <a:lnTo>
                  <a:pt x="144880" y="57793"/>
                </a:lnTo>
                <a:lnTo>
                  <a:pt x="143831" y="53851"/>
                </a:lnTo>
                <a:close/>
              </a:path>
              <a:path w="563880" h="136525">
                <a:moveTo>
                  <a:pt x="128493" y="40870"/>
                </a:moveTo>
                <a:lnTo>
                  <a:pt x="117776" y="40870"/>
                </a:lnTo>
                <a:lnTo>
                  <a:pt x="113223" y="41998"/>
                </a:lnTo>
                <a:lnTo>
                  <a:pt x="104763" y="46549"/>
                </a:lnTo>
                <a:lnTo>
                  <a:pt x="100337" y="50187"/>
                </a:lnTo>
                <a:lnTo>
                  <a:pt x="95719" y="55194"/>
                </a:lnTo>
                <a:lnTo>
                  <a:pt x="103849" y="55194"/>
                </a:lnTo>
                <a:lnTo>
                  <a:pt x="105600" y="53851"/>
                </a:lnTo>
                <a:lnTo>
                  <a:pt x="143831" y="53851"/>
                </a:lnTo>
                <a:lnTo>
                  <a:pt x="143599" y="52976"/>
                </a:lnTo>
                <a:lnTo>
                  <a:pt x="141024" y="48957"/>
                </a:lnTo>
                <a:lnTo>
                  <a:pt x="133338" y="42479"/>
                </a:lnTo>
                <a:lnTo>
                  <a:pt x="128493" y="40870"/>
                </a:lnTo>
                <a:close/>
              </a:path>
              <a:path w="563880" h="136525">
                <a:moveTo>
                  <a:pt x="214497" y="40870"/>
                </a:moveTo>
                <a:lnTo>
                  <a:pt x="203526" y="40870"/>
                </a:lnTo>
                <a:lnTo>
                  <a:pt x="197286" y="42822"/>
                </a:lnTo>
                <a:lnTo>
                  <a:pt x="174024" y="76336"/>
                </a:lnTo>
                <a:lnTo>
                  <a:pt x="172770" y="90094"/>
                </a:lnTo>
                <a:lnTo>
                  <a:pt x="173276" y="98827"/>
                </a:lnTo>
                <a:lnTo>
                  <a:pt x="192663" y="132308"/>
                </a:lnTo>
                <a:lnTo>
                  <a:pt x="208079" y="136153"/>
                </a:lnTo>
                <a:lnTo>
                  <a:pt x="212569" y="136153"/>
                </a:lnTo>
                <a:lnTo>
                  <a:pt x="216590" y="135160"/>
                </a:lnTo>
                <a:lnTo>
                  <a:pt x="223718" y="131179"/>
                </a:lnTo>
                <a:lnTo>
                  <a:pt x="227776" y="127439"/>
                </a:lnTo>
                <a:lnTo>
                  <a:pt x="230110" y="124612"/>
                </a:lnTo>
                <a:lnTo>
                  <a:pt x="213787" y="124612"/>
                </a:lnTo>
                <a:lnTo>
                  <a:pt x="211770" y="124004"/>
                </a:lnTo>
                <a:lnTo>
                  <a:pt x="207407" y="120353"/>
                </a:lnTo>
                <a:lnTo>
                  <a:pt x="205137" y="116411"/>
                </a:lnTo>
                <a:lnTo>
                  <a:pt x="201801" y="105509"/>
                </a:lnTo>
                <a:lnTo>
                  <a:pt x="200964" y="97117"/>
                </a:lnTo>
                <a:lnTo>
                  <a:pt x="200964" y="75452"/>
                </a:lnTo>
                <a:lnTo>
                  <a:pt x="212544" y="50390"/>
                </a:lnTo>
                <a:lnTo>
                  <a:pt x="230762" y="50390"/>
                </a:lnTo>
                <a:lnTo>
                  <a:pt x="228537" y="47943"/>
                </a:lnTo>
                <a:lnTo>
                  <a:pt x="224986" y="45028"/>
                </a:lnTo>
                <a:lnTo>
                  <a:pt x="218315" y="41694"/>
                </a:lnTo>
                <a:lnTo>
                  <a:pt x="214497" y="40870"/>
                </a:lnTo>
                <a:close/>
              </a:path>
              <a:path w="563880" h="136525">
                <a:moveTo>
                  <a:pt x="260886" y="121925"/>
                </a:moveTo>
                <a:lnTo>
                  <a:pt x="232329" y="121925"/>
                </a:lnTo>
                <a:lnTo>
                  <a:pt x="232329" y="136153"/>
                </a:lnTo>
                <a:lnTo>
                  <a:pt x="270328" y="128745"/>
                </a:lnTo>
                <a:lnTo>
                  <a:pt x="270328" y="125576"/>
                </a:lnTo>
                <a:lnTo>
                  <a:pt x="266726" y="125322"/>
                </a:lnTo>
                <a:lnTo>
                  <a:pt x="264215" y="124676"/>
                </a:lnTo>
                <a:lnTo>
                  <a:pt x="261323" y="122622"/>
                </a:lnTo>
                <a:lnTo>
                  <a:pt x="260886" y="121925"/>
                </a:lnTo>
                <a:close/>
              </a:path>
              <a:path w="563880" h="136525">
                <a:moveTo>
                  <a:pt x="230762" y="50390"/>
                </a:moveTo>
                <a:lnTo>
                  <a:pt x="221777" y="50390"/>
                </a:lnTo>
                <a:lnTo>
                  <a:pt x="227573" y="54941"/>
                </a:lnTo>
                <a:lnTo>
                  <a:pt x="232329" y="64043"/>
                </a:lnTo>
                <a:lnTo>
                  <a:pt x="232329" y="111340"/>
                </a:lnTo>
                <a:lnTo>
                  <a:pt x="227320" y="120188"/>
                </a:lnTo>
                <a:lnTo>
                  <a:pt x="221993" y="124612"/>
                </a:lnTo>
                <a:lnTo>
                  <a:pt x="230110" y="124612"/>
                </a:lnTo>
                <a:lnTo>
                  <a:pt x="232329" y="121925"/>
                </a:lnTo>
                <a:lnTo>
                  <a:pt x="260886" y="121925"/>
                </a:lnTo>
                <a:lnTo>
                  <a:pt x="260346" y="121063"/>
                </a:lnTo>
                <a:lnTo>
                  <a:pt x="259839" y="118946"/>
                </a:lnTo>
                <a:lnTo>
                  <a:pt x="259446" y="117666"/>
                </a:lnTo>
                <a:lnTo>
                  <a:pt x="259285" y="114163"/>
                </a:lnTo>
                <a:lnTo>
                  <a:pt x="259256" y="52114"/>
                </a:lnTo>
                <a:lnTo>
                  <a:pt x="232329" y="52114"/>
                </a:lnTo>
                <a:lnTo>
                  <a:pt x="230762" y="50390"/>
                </a:lnTo>
                <a:close/>
              </a:path>
              <a:path w="563880" h="136525">
                <a:moveTo>
                  <a:pt x="259256" y="3080"/>
                </a:moveTo>
                <a:lnTo>
                  <a:pt x="219342" y="3080"/>
                </a:lnTo>
                <a:lnTo>
                  <a:pt x="219342" y="7111"/>
                </a:lnTo>
                <a:lnTo>
                  <a:pt x="223565" y="7111"/>
                </a:lnTo>
                <a:lnTo>
                  <a:pt x="226457" y="7568"/>
                </a:lnTo>
                <a:lnTo>
                  <a:pt x="229539" y="9355"/>
                </a:lnTo>
                <a:lnTo>
                  <a:pt x="230693" y="10737"/>
                </a:lnTo>
                <a:lnTo>
                  <a:pt x="232038" y="14007"/>
                </a:lnTo>
                <a:lnTo>
                  <a:pt x="232329" y="18140"/>
                </a:lnTo>
                <a:lnTo>
                  <a:pt x="232329" y="52114"/>
                </a:lnTo>
                <a:lnTo>
                  <a:pt x="259256" y="52114"/>
                </a:lnTo>
                <a:lnTo>
                  <a:pt x="259256" y="3080"/>
                </a:lnTo>
                <a:close/>
              </a:path>
              <a:path w="563880" h="136525">
                <a:moveTo>
                  <a:pt x="320730" y="43557"/>
                </a:moveTo>
                <a:lnTo>
                  <a:pt x="284076" y="43557"/>
                </a:lnTo>
                <a:lnTo>
                  <a:pt x="284076" y="47119"/>
                </a:lnTo>
                <a:lnTo>
                  <a:pt x="288059" y="47626"/>
                </a:lnTo>
                <a:lnTo>
                  <a:pt x="290672" y="48716"/>
                </a:lnTo>
                <a:lnTo>
                  <a:pt x="293170" y="52050"/>
                </a:lnTo>
                <a:lnTo>
                  <a:pt x="293792" y="56285"/>
                </a:lnTo>
                <a:lnTo>
                  <a:pt x="293792" y="109134"/>
                </a:lnTo>
                <a:lnTo>
                  <a:pt x="294464" y="116411"/>
                </a:lnTo>
                <a:lnTo>
                  <a:pt x="297165" y="124739"/>
                </a:lnTo>
                <a:lnTo>
                  <a:pt x="299803" y="128378"/>
                </a:lnTo>
                <a:lnTo>
                  <a:pt x="307692" y="134599"/>
                </a:lnTo>
                <a:lnTo>
                  <a:pt x="312207" y="136153"/>
                </a:lnTo>
                <a:lnTo>
                  <a:pt x="322595" y="136153"/>
                </a:lnTo>
                <a:lnTo>
                  <a:pt x="327402" y="134983"/>
                </a:lnTo>
                <a:lnTo>
                  <a:pt x="336001" y="130304"/>
                </a:lnTo>
                <a:lnTo>
                  <a:pt x="340288" y="126565"/>
                </a:lnTo>
                <a:lnTo>
                  <a:pt x="343214" y="123079"/>
                </a:lnTo>
                <a:lnTo>
                  <a:pt x="327364" y="123079"/>
                </a:lnTo>
                <a:lnTo>
                  <a:pt x="325842" y="122597"/>
                </a:lnTo>
                <a:lnTo>
                  <a:pt x="323216" y="120670"/>
                </a:lnTo>
                <a:lnTo>
                  <a:pt x="322252" y="119263"/>
                </a:lnTo>
                <a:lnTo>
                  <a:pt x="321035" y="115549"/>
                </a:lnTo>
                <a:lnTo>
                  <a:pt x="320730" y="111416"/>
                </a:lnTo>
                <a:lnTo>
                  <a:pt x="320730" y="43557"/>
                </a:lnTo>
                <a:close/>
              </a:path>
              <a:path w="563880" h="136525">
                <a:moveTo>
                  <a:pt x="371624" y="121443"/>
                </a:moveTo>
                <a:lnTo>
                  <a:pt x="344587" y="121443"/>
                </a:lnTo>
                <a:lnTo>
                  <a:pt x="344587" y="133461"/>
                </a:lnTo>
                <a:lnTo>
                  <a:pt x="381241" y="133461"/>
                </a:lnTo>
                <a:lnTo>
                  <a:pt x="381241" y="130000"/>
                </a:lnTo>
                <a:lnTo>
                  <a:pt x="377335" y="129556"/>
                </a:lnTo>
                <a:lnTo>
                  <a:pt x="374735" y="128479"/>
                </a:lnTo>
                <a:lnTo>
                  <a:pt x="372173" y="125082"/>
                </a:lnTo>
                <a:lnTo>
                  <a:pt x="371624" y="121443"/>
                </a:lnTo>
                <a:close/>
              </a:path>
              <a:path w="563880" h="136525">
                <a:moveTo>
                  <a:pt x="371526" y="43557"/>
                </a:moveTo>
                <a:lnTo>
                  <a:pt x="334872" y="43557"/>
                </a:lnTo>
                <a:lnTo>
                  <a:pt x="334872" y="47119"/>
                </a:lnTo>
                <a:lnTo>
                  <a:pt x="338855" y="47626"/>
                </a:lnTo>
                <a:lnTo>
                  <a:pt x="341467" y="48716"/>
                </a:lnTo>
                <a:lnTo>
                  <a:pt x="343966" y="52050"/>
                </a:lnTo>
                <a:lnTo>
                  <a:pt x="344587" y="56285"/>
                </a:lnTo>
                <a:lnTo>
                  <a:pt x="344587" y="111150"/>
                </a:lnTo>
                <a:lnTo>
                  <a:pt x="340998" y="116220"/>
                </a:lnTo>
                <a:lnTo>
                  <a:pt x="337916" y="119580"/>
                </a:lnTo>
                <a:lnTo>
                  <a:pt x="333490" y="122470"/>
                </a:lnTo>
                <a:lnTo>
                  <a:pt x="331410" y="123079"/>
                </a:lnTo>
                <a:lnTo>
                  <a:pt x="343214" y="123079"/>
                </a:lnTo>
                <a:lnTo>
                  <a:pt x="344587" y="121443"/>
                </a:lnTo>
                <a:lnTo>
                  <a:pt x="371624" y="121443"/>
                </a:lnTo>
                <a:lnTo>
                  <a:pt x="371526" y="43557"/>
                </a:lnTo>
                <a:close/>
              </a:path>
              <a:path w="563880" h="136525">
                <a:moveTo>
                  <a:pt x="450085" y="40870"/>
                </a:moveTo>
                <a:lnTo>
                  <a:pt x="440788" y="40870"/>
                </a:lnTo>
                <a:lnTo>
                  <a:pt x="430960" y="41920"/>
                </a:lnTo>
                <a:lnTo>
                  <a:pt x="400818" y="72741"/>
                </a:lnTo>
                <a:lnTo>
                  <a:pt x="398364" y="90005"/>
                </a:lnTo>
                <a:lnTo>
                  <a:pt x="399037" y="99180"/>
                </a:lnTo>
                <a:lnTo>
                  <a:pt x="421719" y="132765"/>
                </a:lnTo>
                <a:lnTo>
                  <a:pt x="437909" y="136153"/>
                </a:lnTo>
                <a:lnTo>
                  <a:pt x="445025" y="136153"/>
                </a:lnTo>
                <a:lnTo>
                  <a:pt x="451747" y="134214"/>
                </a:lnTo>
                <a:lnTo>
                  <a:pt x="464379" y="126463"/>
                </a:lnTo>
                <a:lnTo>
                  <a:pt x="469373" y="120860"/>
                </a:lnTo>
                <a:lnTo>
                  <a:pt x="447143" y="120860"/>
                </a:lnTo>
                <a:lnTo>
                  <a:pt x="442970" y="119491"/>
                </a:lnTo>
                <a:lnTo>
                  <a:pt x="424339" y="83654"/>
                </a:lnTo>
                <a:lnTo>
                  <a:pt x="424369" y="64867"/>
                </a:lnTo>
                <a:lnTo>
                  <a:pt x="426013" y="57438"/>
                </a:lnTo>
                <a:lnTo>
                  <a:pt x="429348" y="52494"/>
                </a:lnTo>
                <a:lnTo>
                  <a:pt x="431517" y="49236"/>
                </a:lnTo>
                <a:lnTo>
                  <a:pt x="434155" y="47601"/>
                </a:lnTo>
                <a:lnTo>
                  <a:pt x="462631" y="47601"/>
                </a:lnTo>
                <a:lnTo>
                  <a:pt x="457479" y="43202"/>
                </a:lnTo>
                <a:lnTo>
                  <a:pt x="450085" y="40870"/>
                </a:lnTo>
                <a:close/>
              </a:path>
              <a:path w="563880" h="136525">
                <a:moveTo>
                  <a:pt x="470898" y="110288"/>
                </a:moveTo>
                <a:lnTo>
                  <a:pt x="467055" y="114395"/>
                </a:lnTo>
                <a:lnTo>
                  <a:pt x="463719" y="117184"/>
                </a:lnTo>
                <a:lnTo>
                  <a:pt x="458075" y="120125"/>
                </a:lnTo>
                <a:lnTo>
                  <a:pt x="455095" y="120860"/>
                </a:lnTo>
                <a:lnTo>
                  <a:pt x="469373" y="120860"/>
                </a:lnTo>
                <a:lnTo>
                  <a:pt x="469655" y="120543"/>
                </a:lnTo>
                <a:lnTo>
                  <a:pt x="473879" y="112595"/>
                </a:lnTo>
                <a:lnTo>
                  <a:pt x="470898" y="110288"/>
                </a:lnTo>
                <a:close/>
              </a:path>
              <a:path w="563880" h="136525">
                <a:moveTo>
                  <a:pt x="462631" y="47601"/>
                </a:moveTo>
                <a:lnTo>
                  <a:pt x="439216" y="47601"/>
                </a:lnTo>
                <a:lnTo>
                  <a:pt x="440953" y="48400"/>
                </a:lnTo>
                <a:lnTo>
                  <a:pt x="443896" y="51607"/>
                </a:lnTo>
                <a:lnTo>
                  <a:pt x="444834" y="54421"/>
                </a:lnTo>
                <a:lnTo>
                  <a:pt x="445798" y="64867"/>
                </a:lnTo>
                <a:lnTo>
                  <a:pt x="447320" y="69329"/>
                </a:lnTo>
                <a:lnTo>
                  <a:pt x="452254" y="74324"/>
                </a:lnTo>
                <a:lnTo>
                  <a:pt x="455374" y="75579"/>
                </a:lnTo>
                <a:lnTo>
                  <a:pt x="462756" y="75579"/>
                </a:lnTo>
                <a:lnTo>
                  <a:pt x="465660" y="74488"/>
                </a:lnTo>
                <a:lnTo>
                  <a:pt x="470086" y="70128"/>
                </a:lnTo>
                <a:lnTo>
                  <a:pt x="471190" y="67212"/>
                </a:lnTo>
                <a:lnTo>
                  <a:pt x="471137" y="57692"/>
                </a:lnTo>
                <a:lnTo>
                  <a:pt x="468450" y="52570"/>
                </a:lnTo>
                <a:lnTo>
                  <a:pt x="462631" y="47601"/>
                </a:lnTo>
                <a:close/>
              </a:path>
              <a:path w="563880" h="136525">
                <a:moveTo>
                  <a:pt x="529202" y="40870"/>
                </a:moveTo>
                <a:lnTo>
                  <a:pt x="495338" y="61444"/>
                </a:lnTo>
                <a:lnTo>
                  <a:pt x="488502" y="90005"/>
                </a:lnTo>
                <a:lnTo>
                  <a:pt x="489020" y="98809"/>
                </a:lnTo>
                <a:lnTo>
                  <a:pt x="509504" y="132308"/>
                </a:lnTo>
                <a:lnTo>
                  <a:pt x="527084" y="136153"/>
                </a:lnTo>
                <a:lnTo>
                  <a:pt x="534846" y="136153"/>
                </a:lnTo>
                <a:lnTo>
                  <a:pt x="541670" y="134086"/>
                </a:lnTo>
                <a:lnTo>
                  <a:pt x="547567" y="129949"/>
                </a:lnTo>
                <a:lnTo>
                  <a:pt x="551901" y="126306"/>
                </a:lnTo>
                <a:lnTo>
                  <a:pt x="556066" y="121532"/>
                </a:lnTo>
                <a:lnTo>
                  <a:pt x="533654" y="121532"/>
                </a:lnTo>
                <a:lnTo>
                  <a:pt x="528327" y="118883"/>
                </a:lnTo>
                <a:lnTo>
                  <a:pt x="514388" y="85289"/>
                </a:lnTo>
                <a:lnTo>
                  <a:pt x="563738" y="85289"/>
                </a:lnTo>
                <a:lnTo>
                  <a:pt x="563135" y="78849"/>
                </a:lnTo>
                <a:lnTo>
                  <a:pt x="513906" y="78849"/>
                </a:lnTo>
                <a:lnTo>
                  <a:pt x="513906" y="65551"/>
                </a:lnTo>
                <a:lnTo>
                  <a:pt x="515796" y="57730"/>
                </a:lnTo>
                <a:lnTo>
                  <a:pt x="519576" y="52025"/>
                </a:lnTo>
                <a:lnTo>
                  <a:pt x="521694" y="48754"/>
                </a:lnTo>
                <a:lnTo>
                  <a:pt x="524421" y="47119"/>
                </a:lnTo>
                <a:lnTo>
                  <a:pt x="547585" y="47119"/>
                </a:lnTo>
                <a:lnTo>
                  <a:pt x="541958" y="43666"/>
                </a:lnTo>
                <a:lnTo>
                  <a:pt x="535806" y="41569"/>
                </a:lnTo>
                <a:lnTo>
                  <a:pt x="529202" y="40870"/>
                </a:lnTo>
                <a:close/>
              </a:path>
              <a:path w="563880" h="136525">
                <a:moveTo>
                  <a:pt x="560466" y="106726"/>
                </a:moveTo>
                <a:lnTo>
                  <a:pt x="556877" y="112303"/>
                </a:lnTo>
                <a:lnTo>
                  <a:pt x="553503" y="116170"/>
                </a:lnTo>
                <a:lnTo>
                  <a:pt x="547225" y="120467"/>
                </a:lnTo>
                <a:lnTo>
                  <a:pt x="543724" y="121532"/>
                </a:lnTo>
                <a:lnTo>
                  <a:pt x="556066" y="121532"/>
                </a:lnTo>
                <a:lnTo>
                  <a:pt x="559983" y="115752"/>
                </a:lnTo>
                <a:lnTo>
                  <a:pt x="563738" y="108843"/>
                </a:lnTo>
                <a:lnTo>
                  <a:pt x="560466" y="106726"/>
                </a:lnTo>
                <a:close/>
              </a:path>
              <a:path w="563880" h="136525">
                <a:moveTo>
                  <a:pt x="547585" y="47119"/>
                </a:moveTo>
                <a:lnTo>
                  <a:pt x="530001" y="47119"/>
                </a:lnTo>
                <a:lnTo>
                  <a:pt x="531790" y="47690"/>
                </a:lnTo>
                <a:lnTo>
                  <a:pt x="535518" y="50833"/>
                </a:lnTo>
                <a:lnTo>
                  <a:pt x="537269" y="53749"/>
                </a:lnTo>
                <a:lnTo>
                  <a:pt x="539514" y="61444"/>
                </a:lnTo>
                <a:lnTo>
                  <a:pt x="540072" y="68530"/>
                </a:lnTo>
                <a:lnTo>
                  <a:pt x="540072" y="78849"/>
                </a:lnTo>
                <a:lnTo>
                  <a:pt x="563135" y="78849"/>
                </a:lnTo>
                <a:lnTo>
                  <a:pt x="547658" y="47164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638840" y="5688972"/>
            <a:ext cx="673100" cy="176530"/>
          </a:xfrm>
          <a:custGeom>
            <a:avLst/>
            <a:gdLst/>
            <a:ahLst/>
            <a:cxnLst/>
            <a:rect l="l" t="t" r="r" b="b"/>
            <a:pathLst>
              <a:path w="673100" h="176529">
                <a:moveTo>
                  <a:pt x="36654" y="43557"/>
                </a:moveTo>
                <a:lnTo>
                  <a:pt x="0" y="43557"/>
                </a:lnTo>
                <a:lnTo>
                  <a:pt x="0" y="47119"/>
                </a:lnTo>
                <a:lnTo>
                  <a:pt x="3969" y="47626"/>
                </a:lnTo>
                <a:lnTo>
                  <a:pt x="6582" y="48716"/>
                </a:lnTo>
                <a:lnTo>
                  <a:pt x="9093" y="52050"/>
                </a:lnTo>
                <a:lnTo>
                  <a:pt x="9689" y="56107"/>
                </a:lnTo>
                <a:lnTo>
                  <a:pt x="9715" y="120771"/>
                </a:lnTo>
                <a:lnTo>
                  <a:pt x="9169" y="124929"/>
                </a:lnTo>
                <a:lnTo>
                  <a:pt x="6481" y="128403"/>
                </a:lnTo>
                <a:lnTo>
                  <a:pt x="3779" y="129620"/>
                </a:lnTo>
                <a:lnTo>
                  <a:pt x="0" y="130000"/>
                </a:lnTo>
                <a:lnTo>
                  <a:pt x="0" y="133461"/>
                </a:lnTo>
                <a:lnTo>
                  <a:pt x="46369" y="133461"/>
                </a:lnTo>
                <a:lnTo>
                  <a:pt x="46369" y="130000"/>
                </a:lnTo>
                <a:lnTo>
                  <a:pt x="42386" y="129620"/>
                </a:lnTo>
                <a:lnTo>
                  <a:pt x="39801" y="128428"/>
                </a:lnTo>
                <a:lnTo>
                  <a:pt x="39680" y="128263"/>
                </a:lnTo>
                <a:lnTo>
                  <a:pt x="37291" y="124397"/>
                </a:lnTo>
                <a:lnTo>
                  <a:pt x="36740" y="120771"/>
                </a:lnTo>
                <a:lnTo>
                  <a:pt x="36654" y="65577"/>
                </a:lnTo>
                <a:lnTo>
                  <a:pt x="40053" y="60772"/>
                </a:lnTo>
                <a:lnTo>
                  <a:pt x="43261" y="57375"/>
                </a:lnTo>
                <a:lnTo>
                  <a:pt x="46267" y="55384"/>
                </a:lnTo>
                <a:lnTo>
                  <a:pt x="36654" y="55384"/>
                </a:lnTo>
                <a:lnTo>
                  <a:pt x="36654" y="43557"/>
                </a:lnTo>
                <a:close/>
              </a:path>
              <a:path w="673100" h="176529">
                <a:moveTo>
                  <a:pt x="86262" y="53369"/>
                </a:moveTo>
                <a:lnTo>
                  <a:pt x="55019" y="53369"/>
                </a:lnTo>
                <a:lnTo>
                  <a:pt x="56642" y="53939"/>
                </a:lnTo>
                <a:lnTo>
                  <a:pt x="59661" y="56246"/>
                </a:lnTo>
                <a:lnTo>
                  <a:pt x="60739" y="57856"/>
                </a:lnTo>
                <a:lnTo>
                  <a:pt x="62020" y="61951"/>
                </a:lnTo>
                <a:lnTo>
                  <a:pt x="62245" y="65577"/>
                </a:lnTo>
                <a:lnTo>
                  <a:pt x="62219" y="120771"/>
                </a:lnTo>
                <a:lnTo>
                  <a:pt x="52812" y="130000"/>
                </a:lnTo>
                <a:lnTo>
                  <a:pt x="52812" y="133461"/>
                </a:lnTo>
                <a:lnTo>
                  <a:pt x="99371" y="133461"/>
                </a:lnTo>
                <a:lnTo>
                  <a:pt x="99371" y="130000"/>
                </a:lnTo>
                <a:lnTo>
                  <a:pt x="95199" y="129747"/>
                </a:lnTo>
                <a:lnTo>
                  <a:pt x="92383" y="128428"/>
                </a:lnTo>
                <a:lnTo>
                  <a:pt x="89821" y="124397"/>
                </a:lnTo>
                <a:lnTo>
                  <a:pt x="89337" y="120771"/>
                </a:lnTo>
                <a:lnTo>
                  <a:pt x="89276" y="65577"/>
                </a:lnTo>
                <a:lnTo>
                  <a:pt x="92155" y="61533"/>
                </a:lnTo>
                <a:lnTo>
                  <a:pt x="95008" y="58516"/>
                </a:lnTo>
                <a:lnTo>
                  <a:pt x="96831" y="57210"/>
                </a:lnTo>
                <a:lnTo>
                  <a:pt x="87728" y="57210"/>
                </a:lnTo>
                <a:lnTo>
                  <a:pt x="86262" y="53369"/>
                </a:lnTo>
                <a:close/>
              </a:path>
              <a:path w="673100" h="176529">
                <a:moveTo>
                  <a:pt x="138987" y="53458"/>
                </a:moveTo>
                <a:lnTo>
                  <a:pt x="108059" y="53458"/>
                </a:lnTo>
                <a:lnTo>
                  <a:pt x="109683" y="53990"/>
                </a:lnTo>
                <a:lnTo>
                  <a:pt x="112435" y="56107"/>
                </a:lnTo>
                <a:lnTo>
                  <a:pt x="113450" y="57730"/>
                </a:lnTo>
                <a:lnTo>
                  <a:pt x="114731" y="62078"/>
                </a:lnTo>
                <a:lnTo>
                  <a:pt x="114948" y="65577"/>
                </a:lnTo>
                <a:lnTo>
                  <a:pt x="114946" y="120771"/>
                </a:lnTo>
                <a:lnTo>
                  <a:pt x="105244" y="130000"/>
                </a:lnTo>
                <a:lnTo>
                  <a:pt x="105244" y="133461"/>
                </a:lnTo>
                <a:lnTo>
                  <a:pt x="151702" y="133461"/>
                </a:lnTo>
                <a:lnTo>
                  <a:pt x="151702" y="130000"/>
                </a:lnTo>
                <a:lnTo>
                  <a:pt x="147732" y="129480"/>
                </a:lnTo>
                <a:lnTo>
                  <a:pt x="145119" y="128403"/>
                </a:lnTo>
                <a:lnTo>
                  <a:pt x="142621" y="125069"/>
                </a:lnTo>
                <a:lnTo>
                  <a:pt x="141987" y="120771"/>
                </a:lnTo>
                <a:lnTo>
                  <a:pt x="141950" y="67047"/>
                </a:lnTo>
                <a:lnTo>
                  <a:pt x="141264" y="60404"/>
                </a:lnTo>
                <a:lnTo>
                  <a:pt x="138987" y="53458"/>
                </a:lnTo>
                <a:close/>
              </a:path>
              <a:path w="673100" h="176529">
                <a:moveTo>
                  <a:pt x="123482" y="40870"/>
                </a:moveTo>
                <a:lnTo>
                  <a:pt x="112131" y="40870"/>
                </a:lnTo>
                <a:lnTo>
                  <a:pt x="107210" y="42150"/>
                </a:lnTo>
                <a:lnTo>
                  <a:pt x="97786" y="47271"/>
                </a:lnTo>
                <a:lnTo>
                  <a:pt x="92865" y="51442"/>
                </a:lnTo>
                <a:lnTo>
                  <a:pt x="87728" y="57210"/>
                </a:lnTo>
                <a:lnTo>
                  <a:pt x="96831" y="57210"/>
                </a:lnTo>
                <a:lnTo>
                  <a:pt x="100652" y="54472"/>
                </a:lnTo>
                <a:lnTo>
                  <a:pt x="103443" y="53458"/>
                </a:lnTo>
                <a:lnTo>
                  <a:pt x="138987" y="53458"/>
                </a:lnTo>
                <a:lnTo>
                  <a:pt x="138385" y="51619"/>
                </a:lnTo>
                <a:lnTo>
                  <a:pt x="135823" y="47994"/>
                </a:lnTo>
                <a:lnTo>
                  <a:pt x="128441" y="42289"/>
                </a:lnTo>
                <a:lnTo>
                  <a:pt x="123482" y="40870"/>
                </a:lnTo>
                <a:close/>
              </a:path>
              <a:path w="673100" h="176529">
                <a:moveTo>
                  <a:pt x="69934" y="40870"/>
                </a:moveTo>
                <a:lnTo>
                  <a:pt x="59166" y="40870"/>
                </a:lnTo>
                <a:lnTo>
                  <a:pt x="54562" y="41934"/>
                </a:lnTo>
                <a:lnTo>
                  <a:pt x="46153" y="46232"/>
                </a:lnTo>
                <a:lnTo>
                  <a:pt x="41587" y="49997"/>
                </a:lnTo>
                <a:lnTo>
                  <a:pt x="36654" y="55384"/>
                </a:lnTo>
                <a:lnTo>
                  <a:pt x="46267" y="55384"/>
                </a:lnTo>
                <a:lnTo>
                  <a:pt x="48385" y="54041"/>
                </a:lnTo>
                <a:lnTo>
                  <a:pt x="50732" y="53369"/>
                </a:lnTo>
                <a:lnTo>
                  <a:pt x="86262" y="53369"/>
                </a:lnTo>
                <a:lnTo>
                  <a:pt x="85623" y="51696"/>
                </a:lnTo>
                <a:lnTo>
                  <a:pt x="82604" y="47601"/>
                </a:lnTo>
                <a:lnTo>
                  <a:pt x="74779" y="42213"/>
                </a:lnTo>
                <a:lnTo>
                  <a:pt x="69934" y="40870"/>
                </a:lnTo>
                <a:close/>
              </a:path>
              <a:path w="673100" h="176529">
                <a:moveTo>
                  <a:pt x="182230" y="147499"/>
                </a:moveTo>
                <a:lnTo>
                  <a:pt x="175698" y="147499"/>
                </a:lnTo>
                <a:lnTo>
                  <a:pt x="172883" y="148717"/>
                </a:lnTo>
                <a:lnTo>
                  <a:pt x="168329" y="153589"/>
                </a:lnTo>
                <a:lnTo>
                  <a:pt x="167201" y="156666"/>
                </a:lnTo>
                <a:lnTo>
                  <a:pt x="167316" y="164935"/>
                </a:lnTo>
                <a:lnTo>
                  <a:pt x="168849" y="168349"/>
                </a:lnTo>
                <a:lnTo>
                  <a:pt x="175457" y="174439"/>
                </a:lnTo>
                <a:lnTo>
                  <a:pt x="179769" y="175961"/>
                </a:lnTo>
                <a:lnTo>
                  <a:pt x="191755" y="175961"/>
                </a:lnTo>
                <a:lnTo>
                  <a:pt x="197310" y="173269"/>
                </a:lnTo>
                <a:lnTo>
                  <a:pt x="201737" y="167883"/>
                </a:lnTo>
                <a:lnTo>
                  <a:pt x="203053" y="165865"/>
                </a:lnTo>
                <a:lnTo>
                  <a:pt x="191920" y="165865"/>
                </a:lnTo>
                <a:lnTo>
                  <a:pt x="191184" y="165512"/>
                </a:lnTo>
                <a:lnTo>
                  <a:pt x="190157" y="164102"/>
                </a:lnTo>
                <a:lnTo>
                  <a:pt x="189865" y="162531"/>
                </a:lnTo>
                <a:lnTo>
                  <a:pt x="189738" y="155801"/>
                </a:lnTo>
                <a:lnTo>
                  <a:pt x="188724" y="152628"/>
                </a:lnTo>
                <a:lnTo>
                  <a:pt x="184817" y="148525"/>
                </a:lnTo>
                <a:lnTo>
                  <a:pt x="182230" y="147499"/>
                </a:lnTo>
                <a:close/>
              </a:path>
              <a:path w="673100" h="176529">
                <a:moveTo>
                  <a:pt x="211160" y="43557"/>
                </a:moveTo>
                <a:lnTo>
                  <a:pt x="163345" y="43557"/>
                </a:lnTo>
                <a:lnTo>
                  <a:pt x="163345" y="47119"/>
                </a:lnTo>
                <a:lnTo>
                  <a:pt x="166300" y="48019"/>
                </a:lnTo>
                <a:lnTo>
                  <a:pt x="168811" y="49617"/>
                </a:lnTo>
                <a:lnTo>
                  <a:pt x="172984" y="54231"/>
                </a:lnTo>
                <a:lnTo>
                  <a:pt x="176205" y="60417"/>
                </a:lnTo>
                <a:lnTo>
                  <a:pt x="180568" y="70483"/>
                </a:lnTo>
                <a:lnTo>
                  <a:pt x="209625" y="137114"/>
                </a:lnTo>
                <a:lnTo>
                  <a:pt x="206835" y="144615"/>
                </a:lnTo>
                <a:lnTo>
                  <a:pt x="203360" y="154231"/>
                </a:lnTo>
                <a:lnTo>
                  <a:pt x="200354" y="160384"/>
                </a:lnTo>
                <a:lnTo>
                  <a:pt x="197792" y="163076"/>
                </a:lnTo>
                <a:lnTo>
                  <a:pt x="196055" y="164935"/>
                </a:lnTo>
                <a:lnTo>
                  <a:pt x="194418" y="165865"/>
                </a:lnTo>
                <a:lnTo>
                  <a:pt x="203053" y="165865"/>
                </a:lnTo>
                <a:lnTo>
                  <a:pt x="204402" y="163797"/>
                </a:lnTo>
                <a:lnTo>
                  <a:pt x="207696" y="157307"/>
                </a:lnTo>
                <a:lnTo>
                  <a:pt x="211616" y="148413"/>
                </a:lnTo>
                <a:lnTo>
                  <a:pt x="216157" y="137114"/>
                </a:lnTo>
                <a:lnTo>
                  <a:pt x="229493" y="102504"/>
                </a:lnTo>
                <a:lnTo>
                  <a:pt x="222803" y="102504"/>
                </a:lnTo>
                <a:lnTo>
                  <a:pt x="207406" y="67313"/>
                </a:lnTo>
                <a:lnTo>
                  <a:pt x="204197" y="60126"/>
                </a:lnTo>
                <a:lnTo>
                  <a:pt x="202599" y="55321"/>
                </a:lnTo>
                <a:lnTo>
                  <a:pt x="202599" y="51341"/>
                </a:lnTo>
                <a:lnTo>
                  <a:pt x="203233" y="50035"/>
                </a:lnTo>
                <a:lnTo>
                  <a:pt x="205808" y="47854"/>
                </a:lnTo>
                <a:lnTo>
                  <a:pt x="208015" y="47246"/>
                </a:lnTo>
                <a:lnTo>
                  <a:pt x="211160" y="47119"/>
                </a:lnTo>
                <a:lnTo>
                  <a:pt x="211160" y="43557"/>
                </a:lnTo>
                <a:close/>
              </a:path>
              <a:path w="673100" h="176529">
                <a:moveTo>
                  <a:pt x="258392" y="43557"/>
                </a:moveTo>
                <a:lnTo>
                  <a:pt x="228282" y="43557"/>
                </a:lnTo>
                <a:lnTo>
                  <a:pt x="228282" y="47119"/>
                </a:lnTo>
                <a:lnTo>
                  <a:pt x="232265" y="47246"/>
                </a:lnTo>
                <a:lnTo>
                  <a:pt x="235030" y="48019"/>
                </a:lnTo>
                <a:lnTo>
                  <a:pt x="238175" y="50833"/>
                </a:lnTo>
                <a:lnTo>
                  <a:pt x="238861" y="52481"/>
                </a:lnTo>
                <a:lnTo>
                  <a:pt x="238890" y="59137"/>
                </a:lnTo>
                <a:lnTo>
                  <a:pt x="237072" y="65615"/>
                </a:lnTo>
                <a:lnTo>
                  <a:pt x="233279" y="75287"/>
                </a:lnTo>
                <a:lnTo>
                  <a:pt x="222803" y="102504"/>
                </a:lnTo>
                <a:lnTo>
                  <a:pt x="229493" y="102504"/>
                </a:lnTo>
                <a:lnTo>
                  <a:pt x="246203" y="59137"/>
                </a:lnTo>
                <a:lnTo>
                  <a:pt x="249323" y="52481"/>
                </a:lnTo>
                <a:lnTo>
                  <a:pt x="253040" y="48577"/>
                </a:lnTo>
                <a:lnTo>
                  <a:pt x="255437" y="47436"/>
                </a:lnTo>
                <a:lnTo>
                  <a:pt x="258392" y="47119"/>
                </a:lnTo>
                <a:lnTo>
                  <a:pt x="258392" y="43557"/>
                </a:lnTo>
                <a:close/>
              </a:path>
              <a:path w="673100" h="176529">
                <a:moveTo>
                  <a:pt x="311496" y="40870"/>
                </a:moveTo>
                <a:lnTo>
                  <a:pt x="277634" y="61444"/>
                </a:lnTo>
                <a:lnTo>
                  <a:pt x="270809" y="90005"/>
                </a:lnTo>
                <a:lnTo>
                  <a:pt x="271325" y="98809"/>
                </a:lnTo>
                <a:lnTo>
                  <a:pt x="291797" y="132308"/>
                </a:lnTo>
                <a:lnTo>
                  <a:pt x="309378" y="136153"/>
                </a:lnTo>
                <a:lnTo>
                  <a:pt x="317140" y="136153"/>
                </a:lnTo>
                <a:lnTo>
                  <a:pt x="323963" y="134086"/>
                </a:lnTo>
                <a:lnTo>
                  <a:pt x="329874" y="129949"/>
                </a:lnTo>
                <a:lnTo>
                  <a:pt x="334202" y="126306"/>
                </a:lnTo>
                <a:lnTo>
                  <a:pt x="338366" y="121532"/>
                </a:lnTo>
                <a:lnTo>
                  <a:pt x="315948" y="121532"/>
                </a:lnTo>
                <a:lnTo>
                  <a:pt x="310633" y="118883"/>
                </a:lnTo>
                <a:lnTo>
                  <a:pt x="296682" y="85289"/>
                </a:lnTo>
                <a:lnTo>
                  <a:pt x="346032" y="85289"/>
                </a:lnTo>
                <a:lnTo>
                  <a:pt x="345432" y="78849"/>
                </a:lnTo>
                <a:lnTo>
                  <a:pt x="296200" y="78849"/>
                </a:lnTo>
                <a:lnTo>
                  <a:pt x="296200" y="65551"/>
                </a:lnTo>
                <a:lnTo>
                  <a:pt x="298090" y="57730"/>
                </a:lnTo>
                <a:lnTo>
                  <a:pt x="301869" y="52025"/>
                </a:lnTo>
                <a:lnTo>
                  <a:pt x="303988" y="48754"/>
                </a:lnTo>
                <a:lnTo>
                  <a:pt x="306714" y="47119"/>
                </a:lnTo>
                <a:lnTo>
                  <a:pt x="329884" y="47119"/>
                </a:lnTo>
                <a:lnTo>
                  <a:pt x="324253" y="43666"/>
                </a:lnTo>
                <a:lnTo>
                  <a:pt x="318100" y="41569"/>
                </a:lnTo>
                <a:lnTo>
                  <a:pt x="311496" y="40870"/>
                </a:lnTo>
                <a:close/>
              </a:path>
              <a:path w="673100" h="176529">
                <a:moveTo>
                  <a:pt x="342760" y="106726"/>
                </a:moveTo>
                <a:lnTo>
                  <a:pt x="339170" y="112303"/>
                </a:lnTo>
                <a:lnTo>
                  <a:pt x="335797" y="116170"/>
                </a:lnTo>
                <a:lnTo>
                  <a:pt x="329519" y="120467"/>
                </a:lnTo>
                <a:lnTo>
                  <a:pt x="326018" y="121532"/>
                </a:lnTo>
                <a:lnTo>
                  <a:pt x="338366" y="121532"/>
                </a:lnTo>
                <a:lnTo>
                  <a:pt x="342282" y="115752"/>
                </a:lnTo>
                <a:lnTo>
                  <a:pt x="346032" y="108843"/>
                </a:lnTo>
                <a:lnTo>
                  <a:pt x="342760" y="106726"/>
                </a:lnTo>
                <a:close/>
              </a:path>
              <a:path w="673100" h="176529">
                <a:moveTo>
                  <a:pt x="329884" y="47119"/>
                </a:moveTo>
                <a:lnTo>
                  <a:pt x="312295" y="47119"/>
                </a:lnTo>
                <a:lnTo>
                  <a:pt x="314096" y="47690"/>
                </a:lnTo>
                <a:lnTo>
                  <a:pt x="317812" y="50833"/>
                </a:lnTo>
                <a:lnTo>
                  <a:pt x="319562" y="53749"/>
                </a:lnTo>
                <a:lnTo>
                  <a:pt x="321807" y="61444"/>
                </a:lnTo>
                <a:lnTo>
                  <a:pt x="322365" y="68530"/>
                </a:lnTo>
                <a:lnTo>
                  <a:pt x="322365" y="78849"/>
                </a:lnTo>
                <a:lnTo>
                  <a:pt x="345432" y="78849"/>
                </a:lnTo>
                <a:lnTo>
                  <a:pt x="329957" y="47164"/>
                </a:lnTo>
                <a:close/>
              </a:path>
              <a:path w="673100" h="176529">
                <a:moveTo>
                  <a:pt x="395090" y="3080"/>
                </a:moveTo>
                <a:lnTo>
                  <a:pt x="357383" y="3080"/>
                </a:lnTo>
                <a:lnTo>
                  <a:pt x="357383" y="6629"/>
                </a:lnTo>
                <a:lnTo>
                  <a:pt x="361619" y="6896"/>
                </a:lnTo>
                <a:lnTo>
                  <a:pt x="364473" y="7897"/>
                </a:lnTo>
                <a:lnTo>
                  <a:pt x="367416" y="11421"/>
                </a:lnTo>
                <a:lnTo>
                  <a:pt x="368151" y="15453"/>
                </a:lnTo>
                <a:lnTo>
                  <a:pt x="368151" y="121152"/>
                </a:lnTo>
                <a:lnTo>
                  <a:pt x="367517" y="125069"/>
                </a:lnTo>
                <a:lnTo>
                  <a:pt x="364308" y="128720"/>
                </a:lnTo>
                <a:lnTo>
                  <a:pt x="361353" y="129873"/>
                </a:lnTo>
                <a:lnTo>
                  <a:pt x="357383" y="130000"/>
                </a:lnTo>
                <a:lnTo>
                  <a:pt x="357383" y="133461"/>
                </a:lnTo>
                <a:lnTo>
                  <a:pt x="405959" y="133461"/>
                </a:lnTo>
                <a:lnTo>
                  <a:pt x="405959" y="130000"/>
                </a:lnTo>
                <a:lnTo>
                  <a:pt x="401673" y="129747"/>
                </a:lnTo>
                <a:lnTo>
                  <a:pt x="398770" y="128720"/>
                </a:lnTo>
                <a:lnTo>
                  <a:pt x="395826" y="125208"/>
                </a:lnTo>
                <a:lnTo>
                  <a:pt x="395090" y="121152"/>
                </a:lnTo>
                <a:lnTo>
                  <a:pt x="395090" y="3080"/>
                </a:lnTo>
                <a:close/>
              </a:path>
              <a:path w="673100" h="176529">
                <a:moveTo>
                  <a:pt x="466508" y="40870"/>
                </a:moveTo>
                <a:lnTo>
                  <a:pt x="458683" y="40870"/>
                </a:lnTo>
                <a:lnTo>
                  <a:pt x="449437" y="41768"/>
                </a:lnTo>
                <a:lnTo>
                  <a:pt x="419540" y="70856"/>
                </a:lnTo>
                <a:lnTo>
                  <a:pt x="416740" y="88940"/>
                </a:lnTo>
                <a:lnTo>
                  <a:pt x="417425" y="98032"/>
                </a:lnTo>
                <a:lnTo>
                  <a:pt x="441008" y="132595"/>
                </a:lnTo>
                <a:lnTo>
                  <a:pt x="458975" y="136153"/>
                </a:lnTo>
                <a:lnTo>
                  <a:pt x="468756" y="135180"/>
                </a:lnTo>
                <a:lnTo>
                  <a:pt x="477419" y="132261"/>
                </a:lnTo>
                <a:lnTo>
                  <a:pt x="481671" y="129518"/>
                </a:lnTo>
                <a:lnTo>
                  <a:pt x="455728" y="129518"/>
                </a:lnTo>
                <a:lnTo>
                  <a:pt x="453102" y="128327"/>
                </a:lnTo>
                <a:lnTo>
                  <a:pt x="444991" y="87166"/>
                </a:lnTo>
                <a:lnTo>
                  <a:pt x="445199" y="79050"/>
                </a:lnTo>
                <a:lnTo>
                  <a:pt x="455791" y="47690"/>
                </a:lnTo>
                <a:lnTo>
                  <a:pt x="481803" y="47690"/>
                </a:lnTo>
                <a:lnTo>
                  <a:pt x="473789" y="42885"/>
                </a:lnTo>
                <a:lnTo>
                  <a:pt x="466508" y="40870"/>
                </a:lnTo>
                <a:close/>
              </a:path>
              <a:path w="673100" h="176529">
                <a:moveTo>
                  <a:pt x="481803" y="47690"/>
                </a:moveTo>
                <a:lnTo>
                  <a:pt x="461765" y="47690"/>
                </a:lnTo>
                <a:lnTo>
                  <a:pt x="463946" y="48362"/>
                </a:lnTo>
                <a:lnTo>
                  <a:pt x="465608" y="49718"/>
                </a:lnTo>
                <a:lnTo>
                  <a:pt x="467980" y="51569"/>
                </a:lnTo>
                <a:lnTo>
                  <a:pt x="469781" y="54535"/>
                </a:lnTo>
                <a:lnTo>
                  <a:pt x="472216" y="62674"/>
                </a:lnTo>
                <a:lnTo>
                  <a:pt x="472825" y="70166"/>
                </a:lnTo>
                <a:lnTo>
                  <a:pt x="472704" y="93786"/>
                </a:lnTo>
                <a:lnTo>
                  <a:pt x="461562" y="129518"/>
                </a:lnTo>
                <a:lnTo>
                  <a:pt x="481671" y="129518"/>
                </a:lnTo>
                <a:lnTo>
                  <a:pt x="501083" y="88940"/>
                </a:lnTo>
                <a:lnTo>
                  <a:pt x="500966" y="79050"/>
                </a:lnTo>
                <a:lnTo>
                  <a:pt x="499358" y="71573"/>
                </a:lnTo>
                <a:lnTo>
                  <a:pt x="492369" y="56703"/>
                </a:lnTo>
                <a:lnTo>
                  <a:pt x="487258" y="50960"/>
                </a:lnTo>
                <a:lnTo>
                  <a:pt x="481803" y="47690"/>
                </a:lnTo>
                <a:close/>
              </a:path>
              <a:path w="673100" h="176529">
                <a:moveTo>
                  <a:pt x="543558" y="0"/>
                </a:moveTo>
                <a:lnTo>
                  <a:pt x="535289" y="0"/>
                </a:lnTo>
                <a:lnTo>
                  <a:pt x="531788" y="1457"/>
                </a:lnTo>
                <a:lnTo>
                  <a:pt x="526017" y="7289"/>
                </a:lnTo>
                <a:lnTo>
                  <a:pt x="524584" y="10800"/>
                </a:lnTo>
                <a:lnTo>
                  <a:pt x="524584" y="19002"/>
                </a:lnTo>
                <a:lnTo>
                  <a:pt x="526017" y="22501"/>
                </a:lnTo>
                <a:lnTo>
                  <a:pt x="531788" y="28269"/>
                </a:lnTo>
                <a:lnTo>
                  <a:pt x="535289" y="29714"/>
                </a:lnTo>
                <a:lnTo>
                  <a:pt x="543495" y="29714"/>
                </a:lnTo>
                <a:lnTo>
                  <a:pt x="547008" y="28269"/>
                </a:lnTo>
                <a:lnTo>
                  <a:pt x="552842" y="22501"/>
                </a:lnTo>
                <a:lnTo>
                  <a:pt x="554301" y="19002"/>
                </a:lnTo>
                <a:lnTo>
                  <a:pt x="554301" y="10800"/>
                </a:lnTo>
                <a:lnTo>
                  <a:pt x="552868" y="7289"/>
                </a:lnTo>
                <a:lnTo>
                  <a:pt x="547084" y="1457"/>
                </a:lnTo>
                <a:lnTo>
                  <a:pt x="543558" y="0"/>
                </a:lnTo>
                <a:close/>
              </a:path>
              <a:path w="673100" h="176529">
                <a:moveTo>
                  <a:pt x="552868" y="43557"/>
                </a:moveTo>
                <a:lnTo>
                  <a:pt x="515148" y="43557"/>
                </a:lnTo>
                <a:lnTo>
                  <a:pt x="515148" y="47119"/>
                </a:lnTo>
                <a:lnTo>
                  <a:pt x="519384" y="47373"/>
                </a:lnTo>
                <a:lnTo>
                  <a:pt x="522238" y="48387"/>
                </a:lnTo>
                <a:lnTo>
                  <a:pt x="525193" y="51911"/>
                </a:lnTo>
                <a:lnTo>
                  <a:pt x="525929" y="55968"/>
                </a:lnTo>
                <a:lnTo>
                  <a:pt x="525929" y="121152"/>
                </a:lnTo>
                <a:lnTo>
                  <a:pt x="525282" y="125069"/>
                </a:lnTo>
                <a:lnTo>
                  <a:pt x="522073" y="128720"/>
                </a:lnTo>
                <a:lnTo>
                  <a:pt x="519131" y="129873"/>
                </a:lnTo>
                <a:lnTo>
                  <a:pt x="515148" y="130000"/>
                </a:lnTo>
                <a:lnTo>
                  <a:pt x="515148" y="133461"/>
                </a:lnTo>
                <a:lnTo>
                  <a:pt x="563737" y="133461"/>
                </a:lnTo>
                <a:lnTo>
                  <a:pt x="563737" y="130000"/>
                </a:lnTo>
                <a:lnTo>
                  <a:pt x="559437" y="129747"/>
                </a:lnTo>
                <a:lnTo>
                  <a:pt x="556535" y="128720"/>
                </a:lnTo>
                <a:lnTo>
                  <a:pt x="553603" y="125208"/>
                </a:lnTo>
                <a:lnTo>
                  <a:pt x="552868" y="121152"/>
                </a:lnTo>
                <a:lnTo>
                  <a:pt x="552868" y="43557"/>
                </a:lnTo>
                <a:close/>
              </a:path>
              <a:path w="673100" h="176529">
                <a:moveTo>
                  <a:pt x="616752" y="40870"/>
                </a:moveTo>
                <a:lnTo>
                  <a:pt x="605832" y="40870"/>
                </a:lnTo>
                <a:lnTo>
                  <a:pt x="599605" y="42822"/>
                </a:lnTo>
                <a:lnTo>
                  <a:pt x="576336" y="76336"/>
                </a:lnTo>
                <a:lnTo>
                  <a:pt x="575088" y="90094"/>
                </a:lnTo>
                <a:lnTo>
                  <a:pt x="575593" y="98827"/>
                </a:lnTo>
                <a:lnTo>
                  <a:pt x="594977" y="132308"/>
                </a:lnTo>
                <a:lnTo>
                  <a:pt x="610411" y="136153"/>
                </a:lnTo>
                <a:lnTo>
                  <a:pt x="614850" y="136153"/>
                </a:lnTo>
                <a:lnTo>
                  <a:pt x="618908" y="135160"/>
                </a:lnTo>
                <a:lnTo>
                  <a:pt x="626011" y="131179"/>
                </a:lnTo>
                <a:lnTo>
                  <a:pt x="630069" y="127439"/>
                </a:lnTo>
                <a:lnTo>
                  <a:pt x="632410" y="124612"/>
                </a:lnTo>
                <a:lnTo>
                  <a:pt x="616118" y="124612"/>
                </a:lnTo>
                <a:lnTo>
                  <a:pt x="614089" y="124004"/>
                </a:lnTo>
                <a:lnTo>
                  <a:pt x="603270" y="97117"/>
                </a:lnTo>
                <a:lnTo>
                  <a:pt x="603270" y="75452"/>
                </a:lnTo>
                <a:lnTo>
                  <a:pt x="614850" y="50390"/>
                </a:lnTo>
                <a:lnTo>
                  <a:pt x="633062" y="50390"/>
                </a:lnTo>
                <a:lnTo>
                  <a:pt x="630830" y="47943"/>
                </a:lnTo>
                <a:lnTo>
                  <a:pt x="627279" y="45028"/>
                </a:lnTo>
                <a:lnTo>
                  <a:pt x="623982" y="43367"/>
                </a:lnTo>
                <a:lnTo>
                  <a:pt x="620557" y="41694"/>
                </a:lnTo>
                <a:lnTo>
                  <a:pt x="616752" y="40870"/>
                </a:lnTo>
                <a:close/>
              </a:path>
              <a:path w="673100" h="176529">
                <a:moveTo>
                  <a:pt x="663226" y="121925"/>
                </a:moveTo>
                <a:lnTo>
                  <a:pt x="634635" y="121925"/>
                </a:lnTo>
                <a:lnTo>
                  <a:pt x="634635" y="136153"/>
                </a:lnTo>
                <a:lnTo>
                  <a:pt x="672685" y="128745"/>
                </a:lnTo>
                <a:lnTo>
                  <a:pt x="672685" y="125576"/>
                </a:lnTo>
                <a:lnTo>
                  <a:pt x="669006" y="125322"/>
                </a:lnTo>
                <a:lnTo>
                  <a:pt x="666470" y="124676"/>
                </a:lnTo>
                <a:lnTo>
                  <a:pt x="663680" y="122622"/>
                </a:lnTo>
                <a:lnTo>
                  <a:pt x="663226" y="121925"/>
                </a:lnTo>
                <a:close/>
              </a:path>
              <a:path w="673100" h="176529">
                <a:moveTo>
                  <a:pt x="633062" y="50390"/>
                </a:moveTo>
                <a:lnTo>
                  <a:pt x="624108" y="50390"/>
                </a:lnTo>
                <a:lnTo>
                  <a:pt x="629943" y="54941"/>
                </a:lnTo>
                <a:lnTo>
                  <a:pt x="634635" y="64043"/>
                </a:lnTo>
                <a:lnTo>
                  <a:pt x="634635" y="111340"/>
                </a:lnTo>
                <a:lnTo>
                  <a:pt x="629689" y="120188"/>
                </a:lnTo>
                <a:lnTo>
                  <a:pt x="624362" y="124612"/>
                </a:lnTo>
                <a:lnTo>
                  <a:pt x="632410" y="124612"/>
                </a:lnTo>
                <a:lnTo>
                  <a:pt x="634635" y="121925"/>
                </a:lnTo>
                <a:lnTo>
                  <a:pt x="663226" y="121925"/>
                </a:lnTo>
                <a:lnTo>
                  <a:pt x="662665" y="121063"/>
                </a:lnTo>
                <a:lnTo>
                  <a:pt x="662158" y="118946"/>
                </a:lnTo>
                <a:lnTo>
                  <a:pt x="661777" y="117666"/>
                </a:lnTo>
                <a:lnTo>
                  <a:pt x="661563" y="114163"/>
                </a:lnTo>
                <a:lnTo>
                  <a:pt x="661523" y="52114"/>
                </a:lnTo>
                <a:lnTo>
                  <a:pt x="634635" y="52114"/>
                </a:lnTo>
                <a:lnTo>
                  <a:pt x="633062" y="50390"/>
                </a:lnTo>
                <a:close/>
              </a:path>
              <a:path w="673100" h="176529">
                <a:moveTo>
                  <a:pt x="661523" y="3080"/>
                </a:moveTo>
                <a:lnTo>
                  <a:pt x="621699" y="3080"/>
                </a:lnTo>
                <a:lnTo>
                  <a:pt x="621699" y="7111"/>
                </a:lnTo>
                <a:lnTo>
                  <a:pt x="625884" y="7111"/>
                </a:lnTo>
                <a:lnTo>
                  <a:pt x="628801" y="7568"/>
                </a:lnTo>
                <a:lnTo>
                  <a:pt x="631845" y="9355"/>
                </a:lnTo>
                <a:lnTo>
                  <a:pt x="632987" y="10737"/>
                </a:lnTo>
                <a:lnTo>
                  <a:pt x="633748" y="12600"/>
                </a:lnTo>
                <a:lnTo>
                  <a:pt x="634382" y="14007"/>
                </a:lnTo>
                <a:lnTo>
                  <a:pt x="634635" y="18140"/>
                </a:lnTo>
                <a:lnTo>
                  <a:pt x="634635" y="52114"/>
                </a:lnTo>
                <a:lnTo>
                  <a:pt x="661523" y="52114"/>
                </a:lnTo>
                <a:lnTo>
                  <a:pt x="661523" y="308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377985" y="5688972"/>
            <a:ext cx="1230512" cy="136153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74370" y="671829"/>
            <a:ext cx="3226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Uses and mechanism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of action :</a:t>
            </a:r>
            <a:r>
              <a:rPr sz="18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30427" y="5949188"/>
            <a:ext cx="7714615" cy="75882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algn="l" rtl="0">
              <a:lnSpc>
                <a:spcPct val="100400"/>
              </a:lnSpc>
              <a:spcBef>
                <a:spcPts val="85"/>
              </a:spcBef>
            </a:pP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stimulation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of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apoptosis </a:t>
            </a:r>
            <a:r>
              <a:rPr sz="2400" b="1" spc="-5" dirty="0" smtClean="0">
                <a:solidFill>
                  <a:srgbClr val="C00000"/>
                </a:solidFill>
                <a:latin typeface="Calibri"/>
                <a:cs typeface="Calibri"/>
              </a:rPr>
              <a:t>→↓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activity and </a:t>
            </a: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stimulation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of 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caspase enzymes 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101" y="24206"/>
            <a:ext cx="248348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i="0" u="none" spc="-10" dirty="0">
                <a:solidFill>
                  <a:srgbClr val="00AF50"/>
                </a:solidFill>
                <a:latin typeface="Times New Roman"/>
                <a:cs typeface="Times New Roman"/>
              </a:rPr>
              <a:t>Hydroxyurea</a:t>
            </a:r>
            <a:r>
              <a:rPr sz="3200" b="0" i="0" u="none" spc="-10" dirty="0">
                <a:solidFill>
                  <a:srgbClr val="00AF50"/>
                </a:solidFill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84615" y="1128672"/>
            <a:ext cx="202480" cy="2204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71511" y="310618"/>
            <a:ext cx="226710" cy="2185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41462" y="579549"/>
            <a:ext cx="0" cy="520065"/>
          </a:xfrm>
          <a:custGeom>
            <a:avLst/>
            <a:gdLst/>
            <a:ahLst/>
            <a:cxnLst/>
            <a:rect l="l" t="t" r="r" b="b"/>
            <a:pathLst>
              <a:path h="520065">
                <a:moveTo>
                  <a:pt x="0" y="0"/>
                </a:moveTo>
                <a:lnTo>
                  <a:pt x="0" y="519824"/>
                </a:lnTo>
              </a:path>
            </a:pathLst>
          </a:custGeom>
          <a:ln w="265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41097" y="579549"/>
            <a:ext cx="0" cy="520065"/>
          </a:xfrm>
          <a:custGeom>
            <a:avLst/>
            <a:gdLst/>
            <a:ahLst/>
            <a:cxnLst/>
            <a:rect l="l" t="t" r="r" b="b"/>
            <a:pathLst>
              <a:path h="520065">
                <a:moveTo>
                  <a:pt x="0" y="0"/>
                </a:moveTo>
                <a:lnTo>
                  <a:pt x="0" y="519824"/>
                </a:lnTo>
              </a:path>
            </a:pathLst>
          </a:custGeom>
          <a:ln w="265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06741" y="1133482"/>
            <a:ext cx="220719" cy="2156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48329" y="1133482"/>
            <a:ext cx="238210" cy="21082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11573" y="1130530"/>
            <a:ext cx="226766" cy="21859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063248" y="1133482"/>
            <a:ext cx="238016" cy="21082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733204" y="1233839"/>
            <a:ext cx="530860" cy="0"/>
          </a:xfrm>
          <a:custGeom>
            <a:avLst/>
            <a:gdLst/>
            <a:ahLst/>
            <a:cxnLst/>
            <a:rect l="l" t="t" r="r" b="b"/>
            <a:pathLst>
              <a:path w="530860">
                <a:moveTo>
                  <a:pt x="0" y="0"/>
                </a:moveTo>
                <a:lnTo>
                  <a:pt x="530251" y="0"/>
                </a:lnTo>
              </a:path>
            </a:pathLst>
          </a:custGeom>
          <a:ln w="262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65725" y="1133482"/>
            <a:ext cx="359261" cy="2887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45467" y="1133482"/>
            <a:ext cx="220719" cy="2156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12184" y="1233839"/>
            <a:ext cx="531495" cy="0"/>
          </a:xfrm>
          <a:custGeom>
            <a:avLst/>
            <a:gdLst/>
            <a:ahLst/>
            <a:cxnLst/>
            <a:rect l="l" t="t" r="r" b="b"/>
            <a:pathLst>
              <a:path w="531495">
                <a:moveTo>
                  <a:pt x="0" y="0"/>
                </a:moveTo>
                <a:lnTo>
                  <a:pt x="530971" y="0"/>
                </a:lnTo>
              </a:path>
            </a:pathLst>
          </a:custGeom>
          <a:ln w="262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74370" y="5609945"/>
            <a:ext cx="8083550" cy="941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l" rtl="0">
              <a:lnSpc>
                <a:spcPct val="100000"/>
              </a:lnSpc>
              <a:spcBef>
                <a:spcPts val="100"/>
              </a:spcBef>
              <a:tabLst>
                <a:tab pos="2160270" algn="l"/>
              </a:tabLst>
            </a:pPr>
            <a:r>
              <a:rPr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Uses: - </a:t>
            </a:r>
            <a:r>
              <a:rPr sz="2000" b="1" dirty="0">
                <a:latin typeface="Times New Roman"/>
                <a:cs typeface="Times New Roman"/>
              </a:rPr>
              <a:t>Its active against melanoma, </a:t>
            </a:r>
            <a:r>
              <a:rPr sz="2000" b="1" spc="-5" dirty="0">
                <a:latin typeface="Times New Roman"/>
                <a:cs typeface="Times New Roman"/>
              </a:rPr>
              <a:t>chronic </a:t>
            </a:r>
            <a:r>
              <a:rPr sz="2000" b="1" dirty="0">
                <a:latin typeface="Times New Roman"/>
                <a:cs typeface="Times New Roman"/>
              </a:rPr>
              <a:t>myelocytic leukemia and  metastatic</a:t>
            </a:r>
            <a:r>
              <a:rPr sz="2000" b="1" spc="-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ovarian	</a:t>
            </a:r>
            <a:r>
              <a:rPr sz="2000" b="1" spc="-5" dirty="0">
                <a:latin typeface="Times New Roman"/>
                <a:cs typeface="Times New Roman"/>
              </a:rPr>
              <a:t>carcinoma. </a:t>
            </a:r>
            <a:r>
              <a:rPr sz="2000" b="1" dirty="0">
                <a:latin typeface="Times New Roman"/>
                <a:cs typeface="Times New Roman"/>
              </a:rPr>
              <a:t>Used in combination with radiotherapy</a:t>
            </a:r>
            <a:r>
              <a:rPr sz="2000" b="1" spc="-15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for  head and neck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spc="-25" dirty="0">
                <a:latin typeface="Times New Roman"/>
                <a:cs typeface="Times New Roman"/>
              </a:rPr>
              <a:t>cancer.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849130" y="2576256"/>
            <a:ext cx="1437327" cy="21706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01707" y="2931611"/>
            <a:ext cx="0" cy="815975"/>
          </a:xfrm>
          <a:custGeom>
            <a:avLst/>
            <a:gdLst/>
            <a:ahLst/>
            <a:cxnLst/>
            <a:rect l="l" t="t" r="r" b="b"/>
            <a:pathLst>
              <a:path h="815975">
                <a:moveTo>
                  <a:pt x="0" y="0"/>
                </a:moveTo>
                <a:lnTo>
                  <a:pt x="0" y="815900"/>
                </a:lnTo>
              </a:path>
            </a:pathLst>
          </a:custGeom>
          <a:ln w="1530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458340" y="3724595"/>
            <a:ext cx="84660" cy="16143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38687" y="5150457"/>
            <a:ext cx="1651258" cy="17092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19906" y="5150457"/>
            <a:ext cx="2288722" cy="22089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21335" y="4004663"/>
            <a:ext cx="1554641" cy="17093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30814" y="4004663"/>
            <a:ext cx="2731530" cy="103264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56352" y="4008530"/>
            <a:ext cx="1025500" cy="16706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936820" y="3138809"/>
            <a:ext cx="973455" cy="274955"/>
          </a:xfrm>
          <a:custGeom>
            <a:avLst/>
            <a:gdLst/>
            <a:ahLst/>
            <a:cxnLst/>
            <a:rect l="l" t="t" r="r" b="b"/>
            <a:pathLst>
              <a:path w="973454" h="274954">
                <a:moveTo>
                  <a:pt x="969538" y="0"/>
                </a:moveTo>
                <a:lnTo>
                  <a:pt x="0" y="259395"/>
                </a:lnTo>
                <a:lnTo>
                  <a:pt x="3826" y="274672"/>
                </a:lnTo>
                <a:lnTo>
                  <a:pt x="973364" y="15277"/>
                </a:lnTo>
                <a:lnTo>
                  <a:pt x="969538" y="0"/>
                </a:lnTo>
                <a:close/>
              </a:path>
            </a:pathLst>
          </a:custGeom>
          <a:solidFill>
            <a:srgbClr val="4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103273" y="3056216"/>
            <a:ext cx="791210" cy="465455"/>
          </a:xfrm>
          <a:custGeom>
            <a:avLst/>
            <a:gdLst/>
            <a:ahLst/>
            <a:cxnLst/>
            <a:rect l="l" t="t" r="r" b="b"/>
            <a:pathLst>
              <a:path w="791210" h="465454">
                <a:moveTo>
                  <a:pt x="7652" y="0"/>
                </a:moveTo>
                <a:lnTo>
                  <a:pt x="0" y="13367"/>
                </a:lnTo>
                <a:lnTo>
                  <a:pt x="783475" y="465001"/>
                </a:lnTo>
                <a:lnTo>
                  <a:pt x="791128" y="451633"/>
                </a:lnTo>
                <a:lnTo>
                  <a:pt x="7652" y="0"/>
                </a:lnTo>
                <a:close/>
              </a:path>
            </a:pathLst>
          </a:custGeom>
          <a:solidFill>
            <a:srgbClr val="4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81634" y="1776448"/>
            <a:ext cx="229616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95"/>
              </a:spcBef>
            </a:pPr>
            <a:r>
              <a:rPr sz="2800" b="1" i="1" spc="-1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Mode </a:t>
            </a:r>
            <a:r>
              <a:rPr sz="2800" b="1" i="1" spc="-6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2800" b="1" i="1" spc="-14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i="1" spc="-4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action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724" y="253364"/>
            <a:ext cx="202501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i="0" u="none" dirty="0">
                <a:solidFill>
                  <a:srgbClr val="00AF50"/>
                </a:solidFill>
                <a:latin typeface="Times New Roman"/>
                <a:cs typeface="Times New Roman"/>
              </a:rPr>
              <a:t>Guanazole</a:t>
            </a:r>
            <a:r>
              <a:rPr sz="3200" b="0" i="0" u="none" dirty="0">
                <a:solidFill>
                  <a:srgbClr val="00AF50"/>
                </a:solidFill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54263" y="837230"/>
            <a:ext cx="207730" cy="2044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72833" y="837230"/>
            <a:ext cx="207730" cy="2044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63548" y="2033539"/>
            <a:ext cx="207730" cy="2044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65606" y="2292029"/>
            <a:ext cx="224192" cy="1999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6954" y="932385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596" y="0"/>
                </a:lnTo>
              </a:path>
            </a:pathLst>
          </a:custGeom>
          <a:ln w="248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25403" y="1105386"/>
            <a:ext cx="208915" cy="580390"/>
          </a:xfrm>
          <a:custGeom>
            <a:avLst/>
            <a:gdLst/>
            <a:ahLst/>
            <a:cxnLst/>
            <a:rect l="l" t="t" r="r" b="b"/>
            <a:pathLst>
              <a:path w="208914" h="580389">
                <a:moveTo>
                  <a:pt x="191737" y="0"/>
                </a:moveTo>
                <a:lnTo>
                  <a:pt x="184678" y="3576"/>
                </a:lnTo>
                <a:lnTo>
                  <a:pt x="0" y="569040"/>
                </a:lnTo>
                <a:lnTo>
                  <a:pt x="3594" y="576063"/>
                </a:lnTo>
                <a:lnTo>
                  <a:pt x="16722" y="580313"/>
                </a:lnTo>
                <a:lnTo>
                  <a:pt x="23781" y="576737"/>
                </a:lnTo>
                <a:lnTo>
                  <a:pt x="208459" y="11272"/>
                </a:lnTo>
                <a:lnTo>
                  <a:pt x="204865" y="4249"/>
                </a:lnTo>
                <a:lnTo>
                  <a:pt x="1917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35637" y="1134228"/>
            <a:ext cx="187960" cy="516255"/>
          </a:xfrm>
          <a:custGeom>
            <a:avLst/>
            <a:gdLst/>
            <a:ahLst/>
            <a:cxnLst/>
            <a:rect l="l" t="t" r="r" b="b"/>
            <a:pathLst>
              <a:path w="187960" h="516255">
                <a:moveTo>
                  <a:pt x="170690" y="0"/>
                </a:moveTo>
                <a:lnTo>
                  <a:pt x="163631" y="3576"/>
                </a:lnTo>
                <a:lnTo>
                  <a:pt x="0" y="504567"/>
                </a:lnTo>
                <a:lnTo>
                  <a:pt x="3594" y="511589"/>
                </a:lnTo>
                <a:lnTo>
                  <a:pt x="16722" y="515839"/>
                </a:lnTo>
                <a:lnTo>
                  <a:pt x="23781" y="512263"/>
                </a:lnTo>
                <a:lnTo>
                  <a:pt x="187413" y="11246"/>
                </a:lnTo>
                <a:lnTo>
                  <a:pt x="183818" y="4223"/>
                </a:lnTo>
                <a:lnTo>
                  <a:pt x="1706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25247" y="1657660"/>
            <a:ext cx="509270" cy="375920"/>
          </a:xfrm>
          <a:custGeom>
            <a:avLst/>
            <a:gdLst/>
            <a:ahLst/>
            <a:cxnLst/>
            <a:rect l="l" t="t" r="r" b="b"/>
            <a:pathLst>
              <a:path w="509270" h="375919">
                <a:moveTo>
                  <a:pt x="15941" y="0"/>
                </a:moveTo>
                <a:lnTo>
                  <a:pt x="8126" y="1217"/>
                </a:lnTo>
                <a:lnTo>
                  <a:pt x="0" y="12334"/>
                </a:lnTo>
                <a:lnTo>
                  <a:pt x="1250" y="20109"/>
                </a:lnTo>
                <a:lnTo>
                  <a:pt x="492770" y="375386"/>
                </a:lnTo>
                <a:lnTo>
                  <a:pt x="500610" y="374169"/>
                </a:lnTo>
                <a:lnTo>
                  <a:pt x="504647" y="368597"/>
                </a:lnTo>
                <a:lnTo>
                  <a:pt x="508711" y="363052"/>
                </a:lnTo>
                <a:lnTo>
                  <a:pt x="507487" y="355277"/>
                </a:lnTo>
                <a:lnTo>
                  <a:pt x="159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707485" y="1657660"/>
            <a:ext cx="510540" cy="377190"/>
          </a:xfrm>
          <a:custGeom>
            <a:avLst/>
            <a:gdLst/>
            <a:ahLst/>
            <a:cxnLst/>
            <a:rect l="l" t="t" r="r" b="b"/>
            <a:pathLst>
              <a:path w="510539" h="377189">
                <a:moveTo>
                  <a:pt x="494567" y="0"/>
                </a:moveTo>
                <a:lnTo>
                  <a:pt x="1250" y="356573"/>
                </a:lnTo>
                <a:lnTo>
                  <a:pt x="0" y="364347"/>
                </a:lnTo>
                <a:lnTo>
                  <a:pt x="8126" y="375464"/>
                </a:lnTo>
                <a:lnTo>
                  <a:pt x="15941" y="376682"/>
                </a:lnTo>
                <a:lnTo>
                  <a:pt x="509258" y="20109"/>
                </a:lnTo>
                <a:lnTo>
                  <a:pt x="510508" y="12334"/>
                </a:lnTo>
                <a:lnTo>
                  <a:pt x="502381" y="1217"/>
                </a:lnTo>
                <a:lnTo>
                  <a:pt x="4945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06721" y="1097275"/>
            <a:ext cx="211454" cy="588645"/>
          </a:xfrm>
          <a:custGeom>
            <a:avLst/>
            <a:gdLst/>
            <a:ahLst/>
            <a:cxnLst/>
            <a:rect l="l" t="t" r="r" b="b"/>
            <a:pathLst>
              <a:path w="211454" h="588644">
                <a:moveTo>
                  <a:pt x="16722" y="0"/>
                </a:moveTo>
                <a:lnTo>
                  <a:pt x="3594" y="4249"/>
                </a:lnTo>
                <a:lnTo>
                  <a:pt x="0" y="11272"/>
                </a:lnTo>
                <a:lnTo>
                  <a:pt x="187334" y="584848"/>
                </a:lnTo>
                <a:lnTo>
                  <a:pt x="194393" y="588424"/>
                </a:lnTo>
                <a:lnTo>
                  <a:pt x="207521" y="584174"/>
                </a:lnTo>
                <a:lnTo>
                  <a:pt x="211116" y="577151"/>
                </a:lnTo>
                <a:lnTo>
                  <a:pt x="23781" y="3576"/>
                </a:lnTo>
                <a:lnTo>
                  <a:pt x="167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917533" y="1126117"/>
            <a:ext cx="190500" cy="524510"/>
          </a:xfrm>
          <a:custGeom>
            <a:avLst/>
            <a:gdLst/>
            <a:ahLst/>
            <a:cxnLst/>
            <a:rect l="l" t="t" r="r" b="b"/>
            <a:pathLst>
              <a:path w="190500" h="524510">
                <a:moveTo>
                  <a:pt x="16722" y="0"/>
                </a:moveTo>
                <a:lnTo>
                  <a:pt x="3594" y="4223"/>
                </a:lnTo>
                <a:lnTo>
                  <a:pt x="0" y="11246"/>
                </a:lnTo>
                <a:lnTo>
                  <a:pt x="166288" y="520374"/>
                </a:lnTo>
                <a:lnTo>
                  <a:pt x="173347" y="523950"/>
                </a:lnTo>
                <a:lnTo>
                  <a:pt x="186475" y="519700"/>
                </a:lnTo>
                <a:lnTo>
                  <a:pt x="190069" y="512678"/>
                </a:lnTo>
                <a:lnTo>
                  <a:pt x="23781" y="3576"/>
                </a:lnTo>
                <a:lnTo>
                  <a:pt x="167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30127" y="1816823"/>
            <a:ext cx="338125" cy="27375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87501" y="1816823"/>
            <a:ext cx="207756" cy="2044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49541" y="1657790"/>
            <a:ext cx="604520" cy="214629"/>
          </a:xfrm>
          <a:custGeom>
            <a:avLst/>
            <a:gdLst/>
            <a:ahLst/>
            <a:cxnLst/>
            <a:rect l="l" t="t" r="r" b="b"/>
            <a:pathLst>
              <a:path w="604520" h="214630">
                <a:moveTo>
                  <a:pt x="592584" y="0"/>
                </a:moveTo>
                <a:lnTo>
                  <a:pt x="3594" y="190414"/>
                </a:lnTo>
                <a:lnTo>
                  <a:pt x="0" y="197411"/>
                </a:lnTo>
                <a:lnTo>
                  <a:pt x="2135" y="203941"/>
                </a:lnTo>
                <a:lnTo>
                  <a:pt x="4245" y="210497"/>
                </a:lnTo>
                <a:lnTo>
                  <a:pt x="11304" y="214073"/>
                </a:lnTo>
                <a:lnTo>
                  <a:pt x="600321" y="23659"/>
                </a:lnTo>
                <a:lnTo>
                  <a:pt x="603915" y="16636"/>
                </a:lnTo>
                <a:lnTo>
                  <a:pt x="599643" y="3576"/>
                </a:lnTo>
                <a:lnTo>
                  <a:pt x="5925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38970" y="1816823"/>
            <a:ext cx="207600" cy="2044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66366" y="1816823"/>
            <a:ext cx="338098" cy="27375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89784" y="1657790"/>
            <a:ext cx="601345" cy="213360"/>
          </a:xfrm>
          <a:custGeom>
            <a:avLst/>
            <a:gdLst/>
            <a:ahLst/>
            <a:cxnLst/>
            <a:rect l="l" t="t" r="r" b="b"/>
            <a:pathLst>
              <a:path w="601345" h="213360">
                <a:moveTo>
                  <a:pt x="11330" y="0"/>
                </a:moveTo>
                <a:lnTo>
                  <a:pt x="4271" y="3576"/>
                </a:lnTo>
                <a:lnTo>
                  <a:pt x="0" y="16636"/>
                </a:lnTo>
                <a:lnTo>
                  <a:pt x="3594" y="23659"/>
                </a:lnTo>
                <a:lnTo>
                  <a:pt x="589537" y="213063"/>
                </a:lnTo>
                <a:lnTo>
                  <a:pt x="596570" y="209486"/>
                </a:lnTo>
                <a:lnTo>
                  <a:pt x="600737" y="196426"/>
                </a:lnTo>
                <a:lnTo>
                  <a:pt x="597351" y="189403"/>
                </a:lnTo>
                <a:lnTo>
                  <a:pt x="113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74370" y="2654092"/>
            <a:ext cx="7766050" cy="3836035"/>
          </a:xfrm>
          <a:prstGeom prst="rect">
            <a:avLst/>
          </a:prstGeom>
        </p:spPr>
        <p:txBody>
          <a:bodyPr vert="horz" wrap="square" lIns="0" tIns="210185" rIns="0" bIns="0" rtlCol="0">
            <a:spAutoFit/>
          </a:bodyPr>
          <a:lstStyle/>
          <a:p>
            <a:pPr marL="2821305" algn="l" rtl="0">
              <a:lnSpc>
                <a:spcPct val="100000"/>
              </a:lnSpc>
              <a:spcBef>
                <a:spcPts val="1655"/>
              </a:spcBef>
            </a:pPr>
            <a:r>
              <a:rPr sz="3200" b="1" dirty="0">
                <a:solidFill>
                  <a:srgbClr val="C00000"/>
                </a:solidFill>
                <a:latin typeface="Times New Roman"/>
                <a:cs typeface="Times New Roman"/>
              </a:rPr>
              <a:t>diaminotriazole</a:t>
            </a:r>
            <a:endParaRPr sz="3200" dirty="0">
              <a:latin typeface="Times New Roman"/>
              <a:cs typeface="Times New Roman"/>
            </a:endParaRPr>
          </a:p>
          <a:p>
            <a:pPr marL="13970" algn="l" rtl="0">
              <a:lnSpc>
                <a:spcPct val="100000"/>
              </a:lnSpc>
              <a:spcBef>
                <a:spcPts val="1560"/>
              </a:spcBef>
            </a:pPr>
            <a:r>
              <a:rPr sz="3200" b="1" dirty="0">
                <a:solidFill>
                  <a:srgbClr val="C00000"/>
                </a:solidFill>
                <a:latin typeface="Times New Roman"/>
                <a:cs typeface="Times New Roman"/>
              </a:rPr>
              <a:t>Mode of</a:t>
            </a:r>
            <a:r>
              <a:rPr sz="3200" b="1" spc="-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C00000"/>
                </a:solidFill>
                <a:latin typeface="Times New Roman"/>
                <a:cs typeface="Times New Roman"/>
              </a:rPr>
              <a:t>action</a:t>
            </a:r>
            <a:endParaRPr sz="3200" dirty="0">
              <a:latin typeface="Times New Roman"/>
              <a:cs typeface="Times New Roman"/>
            </a:endParaRPr>
          </a:p>
          <a:p>
            <a:pPr marL="12700" marR="5080" algn="l" rtl="0">
              <a:lnSpc>
                <a:spcPct val="100000"/>
              </a:lnSpc>
            </a:pPr>
            <a:r>
              <a:rPr sz="3200" b="1" dirty="0">
                <a:latin typeface="Times New Roman"/>
                <a:cs typeface="Times New Roman"/>
              </a:rPr>
              <a:t>This diaminotriazole </a:t>
            </a:r>
            <a:r>
              <a:rPr sz="3200" b="1" spc="-5" dirty="0">
                <a:latin typeface="Times New Roman"/>
                <a:cs typeface="Times New Roman"/>
              </a:rPr>
              <a:t>resembles</a:t>
            </a:r>
            <a:r>
              <a:rPr sz="3200" b="1" spc="-9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hydroxyurea  </a:t>
            </a:r>
            <a:r>
              <a:rPr sz="3200" b="1" dirty="0">
                <a:latin typeface="Times New Roman"/>
                <a:cs typeface="Times New Roman"/>
              </a:rPr>
              <a:t>in its ability to </a:t>
            </a:r>
            <a:r>
              <a:rPr sz="3200" b="1" spc="-5" dirty="0">
                <a:latin typeface="Times New Roman"/>
                <a:cs typeface="Times New Roman"/>
              </a:rPr>
              <a:t>limit </a:t>
            </a:r>
            <a:r>
              <a:rPr sz="3200" b="1" dirty="0">
                <a:latin typeface="Times New Roman"/>
                <a:cs typeface="Times New Roman"/>
              </a:rPr>
              <a:t>DNA synthesis by  </a:t>
            </a:r>
            <a:r>
              <a:rPr sz="3200" b="1" spc="-5" dirty="0">
                <a:latin typeface="Times New Roman"/>
                <a:cs typeface="Times New Roman"/>
              </a:rPr>
              <a:t>inhibiting </a:t>
            </a:r>
            <a:r>
              <a:rPr sz="3200" b="1" dirty="0">
                <a:latin typeface="Times New Roman"/>
                <a:cs typeface="Times New Roman"/>
              </a:rPr>
              <a:t>the </a:t>
            </a:r>
            <a:r>
              <a:rPr sz="3200" b="1" spc="-5" dirty="0">
                <a:latin typeface="Times New Roman"/>
                <a:cs typeface="Times New Roman"/>
              </a:rPr>
              <a:t>reduction </a:t>
            </a:r>
            <a:r>
              <a:rPr sz="3200" b="1" dirty="0">
                <a:latin typeface="Times New Roman"/>
                <a:cs typeface="Times New Roman"/>
              </a:rPr>
              <a:t>of</a:t>
            </a:r>
            <a:r>
              <a:rPr sz="3200" b="1" spc="-7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rihonucleotides.</a:t>
            </a:r>
            <a:endParaRPr sz="3200" dirty="0">
              <a:latin typeface="Times New Roman"/>
              <a:cs typeface="Times New Roman"/>
            </a:endParaRPr>
          </a:p>
          <a:p>
            <a:pPr marL="12700" algn="l" rtl="0">
              <a:lnSpc>
                <a:spcPts val="3760"/>
              </a:lnSpc>
            </a:pP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Uses: - </a:t>
            </a:r>
            <a:r>
              <a:rPr sz="3200" b="1" dirty="0">
                <a:latin typeface="Times New Roman"/>
                <a:cs typeface="Times New Roman"/>
              </a:rPr>
              <a:t>It is clinically active in</a:t>
            </a:r>
            <a:r>
              <a:rPr sz="3200" b="1" spc="-13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inducing</a:t>
            </a:r>
            <a:endParaRPr sz="3200" dirty="0">
              <a:latin typeface="Times New Roman"/>
              <a:cs typeface="Times New Roman"/>
            </a:endParaRPr>
          </a:p>
          <a:p>
            <a:pPr marL="12700" algn="l" rtl="0">
              <a:lnSpc>
                <a:spcPct val="100000"/>
              </a:lnSpc>
              <a:spcBef>
                <a:spcPts val="85"/>
              </a:spcBef>
            </a:pPr>
            <a:r>
              <a:rPr sz="3200" b="1" spc="-5" dirty="0">
                <a:latin typeface="Times New Roman"/>
                <a:cs typeface="Times New Roman"/>
              </a:rPr>
              <a:t>remissions </a:t>
            </a:r>
            <a:r>
              <a:rPr sz="3200" b="1" dirty="0">
                <a:latin typeface="Times New Roman"/>
                <a:cs typeface="Times New Roman"/>
              </a:rPr>
              <a:t>of acute adult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leukemia.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5894" y="428370"/>
            <a:ext cx="48875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i="0" u="none" spc="-5" dirty="0">
                <a:solidFill>
                  <a:srgbClr val="00AF50"/>
                </a:solidFill>
                <a:latin typeface="Times New Roman"/>
                <a:cs typeface="Times New Roman"/>
              </a:rPr>
              <a:t>Mitoxatrone</a:t>
            </a:r>
            <a:r>
              <a:rPr sz="3200" i="0" u="none" spc="-6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3200" i="0" u="none" spc="-5" dirty="0">
                <a:solidFill>
                  <a:srgbClr val="00AF50"/>
                </a:solidFill>
                <a:latin typeface="Times New Roman"/>
                <a:cs typeface="Times New Roman"/>
              </a:rPr>
              <a:t>hydrochloride</a:t>
            </a:r>
            <a:r>
              <a:rPr sz="3200" b="0" i="0" u="none" spc="-5" dirty="0">
                <a:solidFill>
                  <a:srgbClr val="00AF50"/>
                </a:solidFill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1712" y="3911671"/>
            <a:ext cx="1384243" cy="355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88947" y="3983674"/>
            <a:ext cx="52069" cy="18415"/>
          </a:xfrm>
          <a:custGeom>
            <a:avLst/>
            <a:gdLst/>
            <a:ahLst/>
            <a:cxnLst/>
            <a:rect l="l" t="t" r="r" b="b"/>
            <a:pathLst>
              <a:path w="52069" h="18414">
                <a:moveTo>
                  <a:pt x="0" y="18310"/>
                </a:moveTo>
                <a:lnTo>
                  <a:pt x="51583" y="18310"/>
                </a:lnTo>
                <a:lnTo>
                  <a:pt x="51583" y="0"/>
                </a:lnTo>
                <a:lnTo>
                  <a:pt x="0" y="0"/>
                </a:lnTo>
                <a:lnTo>
                  <a:pt x="0" y="18310"/>
                </a:lnTo>
                <a:close/>
              </a:path>
            </a:pathLst>
          </a:custGeom>
          <a:solidFill>
            <a:srgbClr val="8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49923" y="3914494"/>
            <a:ext cx="89535" cy="122555"/>
          </a:xfrm>
          <a:custGeom>
            <a:avLst/>
            <a:gdLst/>
            <a:ahLst/>
            <a:cxnLst/>
            <a:rect l="l" t="t" r="r" b="b"/>
            <a:pathLst>
              <a:path w="89535" h="122554">
                <a:moveTo>
                  <a:pt x="39627" y="113398"/>
                </a:moveTo>
                <a:lnTo>
                  <a:pt x="26644" y="113398"/>
                </a:lnTo>
                <a:lnTo>
                  <a:pt x="30018" y="116632"/>
                </a:lnTo>
                <a:lnTo>
                  <a:pt x="33404" y="118884"/>
                </a:lnTo>
                <a:lnTo>
                  <a:pt x="40297" y="121720"/>
                </a:lnTo>
                <a:lnTo>
                  <a:pt x="44274" y="122423"/>
                </a:lnTo>
                <a:lnTo>
                  <a:pt x="56602" y="122423"/>
                </a:lnTo>
                <a:lnTo>
                  <a:pt x="63363" y="120501"/>
                </a:lnTo>
                <a:lnTo>
                  <a:pt x="70075" y="116234"/>
                </a:lnTo>
                <a:lnTo>
                  <a:pt x="44274" y="116234"/>
                </a:lnTo>
                <a:lnTo>
                  <a:pt x="41358" y="115161"/>
                </a:lnTo>
                <a:lnTo>
                  <a:pt x="39627" y="113398"/>
                </a:lnTo>
                <a:close/>
              </a:path>
              <a:path w="89535" h="122554">
                <a:moveTo>
                  <a:pt x="34332" y="0"/>
                </a:moveTo>
                <a:lnTo>
                  <a:pt x="0" y="0"/>
                </a:lnTo>
                <a:lnTo>
                  <a:pt x="0" y="3273"/>
                </a:lnTo>
                <a:lnTo>
                  <a:pt x="3048" y="3392"/>
                </a:lnTo>
                <a:lnTo>
                  <a:pt x="5169" y="3856"/>
                </a:lnTo>
                <a:lnTo>
                  <a:pt x="9941" y="12390"/>
                </a:lnTo>
                <a:lnTo>
                  <a:pt x="9941" y="122343"/>
                </a:lnTo>
                <a:lnTo>
                  <a:pt x="12858" y="122343"/>
                </a:lnTo>
                <a:lnTo>
                  <a:pt x="26644" y="113398"/>
                </a:lnTo>
                <a:lnTo>
                  <a:pt x="39627" y="113398"/>
                </a:lnTo>
                <a:lnTo>
                  <a:pt x="39237" y="113001"/>
                </a:lnTo>
                <a:lnTo>
                  <a:pt x="34332" y="53432"/>
                </a:lnTo>
                <a:lnTo>
                  <a:pt x="39104" y="47707"/>
                </a:lnTo>
                <a:lnTo>
                  <a:pt x="42700" y="45560"/>
                </a:lnTo>
                <a:lnTo>
                  <a:pt x="34332" y="45560"/>
                </a:lnTo>
                <a:lnTo>
                  <a:pt x="34332" y="0"/>
                </a:lnTo>
                <a:close/>
              </a:path>
              <a:path w="89535" h="122554">
                <a:moveTo>
                  <a:pt x="79691" y="44858"/>
                </a:moveTo>
                <a:lnTo>
                  <a:pt x="52890" y="44858"/>
                </a:lnTo>
                <a:lnTo>
                  <a:pt x="55939" y="46568"/>
                </a:lnTo>
                <a:lnTo>
                  <a:pt x="58325" y="49987"/>
                </a:lnTo>
                <a:lnTo>
                  <a:pt x="60413" y="54271"/>
                </a:lnTo>
                <a:lnTo>
                  <a:pt x="61911" y="60098"/>
                </a:lnTo>
                <a:lnTo>
                  <a:pt x="62799" y="67316"/>
                </a:lnTo>
                <a:lnTo>
                  <a:pt x="63097" y="76080"/>
                </a:lnTo>
                <a:lnTo>
                  <a:pt x="62950" y="85219"/>
                </a:lnTo>
                <a:lnTo>
                  <a:pt x="50770" y="116234"/>
                </a:lnTo>
                <a:lnTo>
                  <a:pt x="70075" y="116234"/>
                </a:lnTo>
                <a:lnTo>
                  <a:pt x="89212" y="84217"/>
                </a:lnTo>
                <a:lnTo>
                  <a:pt x="89212" y="67175"/>
                </a:lnTo>
                <a:lnTo>
                  <a:pt x="87886" y="60098"/>
                </a:lnTo>
                <a:lnTo>
                  <a:pt x="84970" y="53962"/>
                </a:lnTo>
                <a:lnTo>
                  <a:pt x="82186" y="47826"/>
                </a:lnTo>
                <a:lnTo>
                  <a:pt x="79691" y="44858"/>
                </a:lnTo>
                <a:close/>
              </a:path>
              <a:path w="89535" h="122554">
                <a:moveTo>
                  <a:pt x="62832" y="34773"/>
                </a:moveTo>
                <a:lnTo>
                  <a:pt x="48914" y="34773"/>
                </a:lnTo>
                <a:lnTo>
                  <a:pt x="41358" y="38364"/>
                </a:lnTo>
                <a:lnTo>
                  <a:pt x="34332" y="45560"/>
                </a:lnTo>
                <a:lnTo>
                  <a:pt x="42700" y="45560"/>
                </a:lnTo>
                <a:lnTo>
                  <a:pt x="43876" y="44858"/>
                </a:lnTo>
                <a:lnTo>
                  <a:pt x="79691" y="44858"/>
                </a:lnTo>
                <a:lnTo>
                  <a:pt x="78209" y="43095"/>
                </a:lnTo>
                <a:lnTo>
                  <a:pt x="73172" y="39769"/>
                </a:lnTo>
                <a:lnTo>
                  <a:pt x="68267" y="36430"/>
                </a:lnTo>
                <a:lnTo>
                  <a:pt x="62832" y="34773"/>
                </a:lnTo>
                <a:close/>
              </a:path>
            </a:pathLst>
          </a:custGeom>
          <a:solidFill>
            <a:srgbClr val="8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52656" y="3911671"/>
            <a:ext cx="45085" cy="123189"/>
          </a:xfrm>
          <a:custGeom>
            <a:avLst/>
            <a:gdLst/>
            <a:ahLst/>
            <a:cxnLst/>
            <a:rect l="l" t="t" r="r" b="b"/>
            <a:pathLst>
              <a:path w="45085" h="123189">
                <a:moveTo>
                  <a:pt x="26114" y="0"/>
                </a:moveTo>
                <a:lnTo>
                  <a:pt x="18558" y="0"/>
                </a:lnTo>
                <a:lnTo>
                  <a:pt x="15244" y="1338"/>
                </a:lnTo>
                <a:lnTo>
                  <a:pt x="9941" y="6705"/>
                </a:lnTo>
                <a:lnTo>
                  <a:pt x="8616" y="9939"/>
                </a:lnTo>
                <a:lnTo>
                  <a:pt x="8616" y="17479"/>
                </a:lnTo>
                <a:lnTo>
                  <a:pt x="9941" y="20699"/>
                </a:lnTo>
                <a:lnTo>
                  <a:pt x="15244" y="26000"/>
                </a:lnTo>
                <a:lnTo>
                  <a:pt x="18558" y="27325"/>
                </a:lnTo>
                <a:lnTo>
                  <a:pt x="25981" y="27325"/>
                </a:lnTo>
                <a:lnTo>
                  <a:pt x="29295" y="26000"/>
                </a:lnTo>
                <a:lnTo>
                  <a:pt x="34597" y="20699"/>
                </a:lnTo>
                <a:lnTo>
                  <a:pt x="35923" y="17479"/>
                </a:lnTo>
                <a:lnTo>
                  <a:pt x="35923" y="9939"/>
                </a:lnTo>
                <a:lnTo>
                  <a:pt x="34597" y="6705"/>
                </a:lnTo>
                <a:lnTo>
                  <a:pt x="29295" y="1338"/>
                </a:lnTo>
                <a:lnTo>
                  <a:pt x="26114" y="0"/>
                </a:lnTo>
                <a:close/>
              </a:path>
              <a:path w="45085" h="123189">
                <a:moveTo>
                  <a:pt x="34597" y="40074"/>
                </a:moveTo>
                <a:lnTo>
                  <a:pt x="0" y="40074"/>
                </a:lnTo>
                <a:lnTo>
                  <a:pt x="0" y="43334"/>
                </a:lnTo>
                <a:lnTo>
                  <a:pt x="3844" y="43573"/>
                </a:lnTo>
                <a:lnTo>
                  <a:pt x="6495" y="44500"/>
                </a:lnTo>
                <a:lnTo>
                  <a:pt x="9146" y="47747"/>
                </a:lnTo>
                <a:lnTo>
                  <a:pt x="9941" y="51484"/>
                </a:lnTo>
                <a:lnTo>
                  <a:pt x="9941" y="111450"/>
                </a:lnTo>
                <a:lnTo>
                  <a:pt x="9279" y="115041"/>
                </a:lnTo>
                <a:lnTo>
                  <a:pt x="6362" y="118407"/>
                </a:lnTo>
                <a:lnTo>
                  <a:pt x="3579" y="119468"/>
                </a:lnTo>
                <a:lnTo>
                  <a:pt x="0" y="119587"/>
                </a:lnTo>
                <a:lnTo>
                  <a:pt x="0" y="122767"/>
                </a:lnTo>
                <a:lnTo>
                  <a:pt x="44672" y="122767"/>
                </a:lnTo>
                <a:lnTo>
                  <a:pt x="44672" y="119587"/>
                </a:lnTo>
                <a:lnTo>
                  <a:pt x="40695" y="119348"/>
                </a:lnTo>
                <a:lnTo>
                  <a:pt x="38033" y="118407"/>
                </a:lnTo>
                <a:lnTo>
                  <a:pt x="35393" y="115174"/>
                </a:lnTo>
                <a:lnTo>
                  <a:pt x="34597" y="111450"/>
                </a:lnTo>
                <a:lnTo>
                  <a:pt x="34597" y="40074"/>
                </a:lnTo>
                <a:close/>
              </a:path>
            </a:pathLst>
          </a:custGeom>
          <a:solidFill>
            <a:srgbClr val="8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7138" y="3949267"/>
            <a:ext cx="57150" cy="88265"/>
          </a:xfrm>
          <a:custGeom>
            <a:avLst/>
            <a:gdLst/>
            <a:ahLst/>
            <a:cxnLst/>
            <a:rect l="l" t="t" r="r" b="b"/>
            <a:pathLst>
              <a:path w="57150" h="88264">
                <a:moveTo>
                  <a:pt x="45729" y="82971"/>
                </a:moveTo>
                <a:lnTo>
                  <a:pt x="11002" y="82971"/>
                </a:lnTo>
                <a:lnTo>
                  <a:pt x="12195" y="83289"/>
                </a:lnTo>
                <a:lnTo>
                  <a:pt x="20546" y="86417"/>
                </a:lnTo>
                <a:lnTo>
                  <a:pt x="25848" y="87649"/>
                </a:lnTo>
                <a:lnTo>
                  <a:pt x="34862" y="87649"/>
                </a:lnTo>
                <a:lnTo>
                  <a:pt x="39502" y="86470"/>
                </a:lnTo>
                <a:lnTo>
                  <a:pt x="43744" y="84111"/>
                </a:lnTo>
                <a:lnTo>
                  <a:pt x="45729" y="82971"/>
                </a:lnTo>
                <a:close/>
              </a:path>
              <a:path w="57150" h="88264">
                <a:moveTo>
                  <a:pt x="4109" y="57673"/>
                </a:moveTo>
                <a:lnTo>
                  <a:pt x="1193" y="57673"/>
                </a:lnTo>
                <a:lnTo>
                  <a:pt x="2518" y="87384"/>
                </a:lnTo>
                <a:lnTo>
                  <a:pt x="5434" y="87384"/>
                </a:lnTo>
                <a:lnTo>
                  <a:pt x="6760" y="84442"/>
                </a:lnTo>
                <a:lnTo>
                  <a:pt x="8351" y="82971"/>
                </a:lnTo>
                <a:lnTo>
                  <a:pt x="45729" y="82971"/>
                </a:lnTo>
                <a:lnTo>
                  <a:pt x="47853" y="81752"/>
                </a:lnTo>
                <a:lnTo>
                  <a:pt x="48565" y="81023"/>
                </a:lnTo>
                <a:lnTo>
                  <a:pt x="24125" y="81023"/>
                </a:lnTo>
                <a:lnTo>
                  <a:pt x="19751" y="79075"/>
                </a:lnTo>
                <a:lnTo>
                  <a:pt x="10472" y="71283"/>
                </a:lnTo>
                <a:lnTo>
                  <a:pt x="6760" y="65452"/>
                </a:lnTo>
                <a:lnTo>
                  <a:pt x="4109" y="57673"/>
                </a:lnTo>
                <a:close/>
              </a:path>
              <a:path w="57150" h="88264">
                <a:moveTo>
                  <a:pt x="30090" y="0"/>
                </a:moveTo>
                <a:lnTo>
                  <a:pt x="17365" y="0"/>
                </a:lnTo>
                <a:lnTo>
                  <a:pt x="11002" y="2570"/>
                </a:lnTo>
                <a:lnTo>
                  <a:pt x="6627" y="7739"/>
                </a:lnTo>
                <a:lnTo>
                  <a:pt x="2120" y="12894"/>
                </a:lnTo>
                <a:lnTo>
                  <a:pt x="0" y="18659"/>
                </a:lnTo>
                <a:lnTo>
                  <a:pt x="0" y="30864"/>
                </a:lnTo>
                <a:lnTo>
                  <a:pt x="29428" y="59555"/>
                </a:lnTo>
                <a:lnTo>
                  <a:pt x="33404" y="62682"/>
                </a:lnTo>
                <a:lnTo>
                  <a:pt x="35128" y="64749"/>
                </a:lnTo>
                <a:lnTo>
                  <a:pt x="36983" y="66804"/>
                </a:lnTo>
                <a:lnTo>
                  <a:pt x="37911" y="69255"/>
                </a:lnTo>
                <a:lnTo>
                  <a:pt x="37911" y="74556"/>
                </a:lnTo>
                <a:lnTo>
                  <a:pt x="36983" y="76676"/>
                </a:lnTo>
                <a:lnTo>
                  <a:pt x="35128" y="78412"/>
                </a:lnTo>
                <a:lnTo>
                  <a:pt x="33404" y="80148"/>
                </a:lnTo>
                <a:lnTo>
                  <a:pt x="31018" y="81023"/>
                </a:lnTo>
                <a:lnTo>
                  <a:pt x="48565" y="81023"/>
                </a:lnTo>
                <a:lnTo>
                  <a:pt x="51167" y="78359"/>
                </a:lnTo>
                <a:lnTo>
                  <a:pt x="55674" y="69520"/>
                </a:lnTo>
                <a:lnTo>
                  <a:pt x="56751" y="65452"/>
                </a:lnTo>
                <a:lnTo>
                  <a:pt x="56867" y="55340"/>
                </a:lnTo>
                <a:lnTo>
                  <a:pt x="55542" y="50755"/>
                </a:lnTo>
                <a:lnTo>
                  <a:pt x="49974" y="42552"/>
                </a:lnTo>
                <a:lnTo>
                  <a:pt x="44274" y="37569"/>
                </a:lnTo>
                <a:lnTo>
                  <a:pt x="26909" y="25841"/>
                </a:lnTo>
                <a:lnTo>
                  <a:pt x="21739" y="21693"/>
                </a:lnTo>
                <a:lnTo>
                  <a:pt x="19751" y="19281"/>
                </a:lnTo>
                <a:lnTo>
                  <a:pt x="18558" y="17797"/>
                </a:lnTo>
                <a:lnTo>
                  <a:pt x="18027" y="16273"/>
                </a:lnTo>
                <a:lnTo>
                  <a:pt x="18027" y="12549"/>
                </a:lnTo>
                <a:lnTo>
                  <a:pt x="18823" y="10681"/>
                </a:lnTo>
                <a:lnTo>
                  <a:pt x="22269" y="7434"/>
                </a:lnTo>
                <a:lnTo>
                  <a:pt x="24390" y="6626"/>
                </a:lnTo>
                <a:lnTo>
                  <a:pt x="51470" y="6626"/>
                </a:lnTo>
                <a:lnTo>
                  <a:pt x="51375" y="4598"/>
                </a:lnTo>
                <a:lnTo>
                  <a:pt x="41490" y="4598"/>
                </a:lnTo>
                <a:lnTo>
                  <a:pt x="40297" y="4147"/>
                </a:lnTo>
                <a:lnTo>
                  <a:pt x="38707" y="3273"/>
                </a:lnTo>
                <a:lnTo>
                  <a:pt x="34465" y="1086"/>
                </a:lnTo>
                <a:lnTo>
                  <a:pt x="30090" y="0"/>
                </a:lnTo>
                <a:close/>
              </a:path>
              <a:path w="57150" h="88264">
                <a:moveTo>
                  <a:pt x="51470" y="6626"/>
                </a:moveTo>
                <a:lnTo>
                  <a:pt x="30621" y="6626"/>
                </a:lnTo>
                <a:lnTo>
                  <a:pt x="34465" y="8163"/>
                </a:lnTo>
                <a:lnTo>
                  <a:pt x="42153" y="14299"/>
                </a:lnTo>
                <a:lnTo>
                  <a:pt x="45865" y="20010"/>
                </a:lnTo>
                <a:lnTo>
                  <a:pt x="49576" y="28386"/>
                </a:lnTo>
                <a:lnTo>
                  <a:pt x="52493" y="28386"/>
                </a:lnTo>
                <a:lnTo>
                  <a:pt x="51470" y="6626"/>
                </a:lnTo>
                <a:close/>
              </a:path>
              <a:path w="57150" h="88264">
                <a:moveTo>
                  <a:pt x="51167" y="172"/>
                </a:moveTo>
                <a:lnTo>
                  <a:pt x="48251" y="172"/>
                </a:lnTo>
                <a:lnTo>
                  <a:pt x="46793" y="2239"/>
                </a:lnTo>
                <a:lnTo>
                  <a:pt x="45732" y="3485"/>
                </a:lnTo>
                <a:lnTo>
                  <a:pt x="44407" y="4373"/>
                </a:lnTo>
                <a:lnTo>
                  <a:pt x="43611" y="4598"/>
                </a:lnTo>
                <a:lnTo>
                  <a:pt x="51375" y="4598"/>
                </a:lnTo>
                <a:lnTo>
                  <a:pt x="51167" y="172"/>
                </a:lnTo>
                <a:close/>
              </a:path>
            </a:pathLst>
          </a:custGeom>
          <a:solidFill>
            <a:srgbClr val="8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32539" y="3911764"/>
            <a:ext cx="49530" cy="159385"/>
          </a:xfrm>
          <a:custGeom>
            <a:avLst/>
            <a:gdLst/>
            <a:ahLst/>
            <a:cxnLst/>
            <a:rect l="l" t="t" r="r" b="b"/>
            <a:pathLst>
              <a:path w="49530" h="159385">
                <a:moveTo>
                  <a:pt x="49046" y="0"/>
                </a:moveTo>
                <a:lnTo>
                  <a:pt x="13786" y="20580"/>
                </a:lnTo>
                <a:lnTo>
                  <a:pt x="12593" y="24463"/>
                </a:lnTo>
                <a:lnTo>
                  <a:pt x="12593" y="31950"/>
                </a:lnTo>
                <a:lnTo>
                  <a:pt x="13520" y="37291"/>
                </a:lnTo>
                <a:lnTo>
                  <a:pt x="16702" y="49324"/>
                </a:lnTo>
                <a:lnTo>
                  <a:pt x="17365" y="53830"/>
                </a:lnTo>
                <a:lnTo>
                  <a:pt x="17365" y="62735"/>
                </a:lnTo>
                <a:lnTo>
                  <a:pt x="15907" y="66896"/>
                </a:lnTo>
                <a:lnTo>
                  <a:pt x="12858" y="70315"/>
                </a:lnTo>
                <a:lnTo>
                  <a:pt x="9941" y="73734"/>
                </a:lnTo>
                <a:lnTo>
                  <a:pt x="5700" y="75921"/>
                </a:lnTo>
                <a:lnTo>
                  <a:pt x="0" y="76862"/>
                </a:lnTo>
                <a:lnTo>
                  <a:pt x="0" y="82256"/>
                </a:lnTo>
                <a:lnTo>
                  <a:pt x="5700" y="83196"/>
                </a:lnTo>
                <a:lnTo>
                  <a:pt x="9941" y="85304"/>
                </a:lnTo>
                <a:lnTo>
                  <a:pt x="12858" y="88577"/>
                </a:lnTo>
                <a:lnTo>
                  <a:pt x="15907" y="91850"/>
                </a:lnTo>
                <a:lnTo>
                  <a:pt x="17365" y="95826"/>
                </a:lnTo>
                <a:lnTo>
                  <a:pt x="17340" y="104784"/>
                </a:lnTo>
                <a:lnTo>
                  <a:pt x="16702" y="109290"/>
                </a:lnTo>
                <a:lnTo>
                  <a:pt x="15244" y="114538"/>
                </a:lnTo>
                <a:lnTo>
                  <a:pt x="13520" y="121614"/>
                </a:lnTo>
                <a:lnTo>
                  <a:pt x="12593" y="127194"/>
                </a:lnTo>
                <a:lnTo>
                  <a:pt x="12593" y="135450"/>
                </a:lnTo>
                <a:lnTo>
                  <a:pt x="13918" y="139770"/>
                </a:lnTo>
                <a:lnTo>
                  <a:pt x="16702" y="144223"/>
                </a:lnTo>
                <a:lnTo>
                  <a:pt x="19353" y="148675"/>
                </a:lnTo>
                <a:lnTo>
                  <a:pt x="23462" y="152306"/>
                </a:lnTo>
                <a:lnTo>
                  <a:pt x="34332" y="157978"/>
                </a:lnTo>
                <a:lnTo>
                  <a:pt x="40032" y="159357"/>
                </a:lnTo>
                <a:lnTo>
                  <a:pt x="49046" y="159304"/>
                </a:lnTo>
                <a:lnTo>
                  <a:pt x="49046" y="155142"/>
                </a:lnTo>
                <a:lnTo>
                  <a:pt x="43081" y="153963"/>
                </a:lnTo>
                <a:lnTo>
                  <a:pt x="38574" y="151856"/>
                </a:lnTo>
                <a:lnTo>
                  <a:pt x="33272" y="145786"/>
                </a:lnTo>
                <a:lnTo>
                  <a:pt x="31946" y="142169"/>
                </a:lnTo>
                <a:lnTo>
                  <a:pt x="31946" y="133621"/>
                </a:lnTo>
                <a:lnTo>
                  <a:pt x="32609" y="128492"/>
                </a:lnTo>
                <a:lnTo>
                  <a:pt x="35525" y="116698"/>
                </a:lnTo>
                <a:lnTo>
                  <a:pt x="36321" y="111980"/>
                </a:lnTo>
                <a:lnTo>
                  <a:pt x="7290" y="79420"/>
                </a:lnTo>
                <a:lnTo>
                  <a:pt x="14051" y="77604"/>
                </a:lnTo>
                <a:lnTo>
                  <a:pt x="19088" y="75656"/>
                </a:lnTo>
                <a:lnTo>
                  <a:pt x="22137" y="73589"/>
                </a:lnTo>
                <a:lnTo>
                  <a:pt x="26644" y="70633"/>
                </a:lnTo>
                <a:lnTo>
                  <a:pt x="30090" y="67082"/>
                </a:lnTo>
                <a:lnTo>
                  <a:pt x="34862" y="58773"/>
                </a:lnTo>
                <a:lnTo>
                  <a:pt x="36055" y="54691"/>
                </a:lnTo>
                <a:lnTo>
                  <a:pt x="36055" y="46316"/>
                </a:lnTo>
                <a:lnTo>
                  <a:pt x="35393" y="41200"/>
                </a:lnTo>
                <a:lnTo>
                  <a:pt x="33935" y="35330"/>
                </a:lnTo>
                <a:lnTo>
                  <a:pt x="32609" y="29459"/>
                </a:lnTo>
                <a:lnTo>
                  <a:pt x="31814" y="24556"/>
                </a:lnTo>
                <a:lnTo>
                  <a:pt x="31853" y="16618"/>
                </a:lnTo>
                <a:lnTo>
                  <a:pt x="33272" y="13252"/>
                </a:lnTo>
                <a:lnTo>
                  <a:pt x="38839" y="7169"/>
                </a:lnTo>
                <a:lnTo>
                  <a:pt x="43214" y="5088"/>
                </a:lnTo>
                <a:lnTo>
                  <a:pt x="49046" y="3975"/>
                </a:lnTo>
                <a:lnTo>
                  <a:pt x="49046" y="0"/>
                </a:lnTo>
                <a:close/>
              </a:path>
            </a:pathLst>
          </a:custGeom>
          <a:solidFill>
            <a:srgbClr val="8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05446" y="3911764"/>
            <a:ext cx="207075" cy="1593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32785" y="3911764"/>
            <a:ext cx="49530" cy="159385"/>
          </a:xfrm>
          <a:custGeom>
            <a:avLst/>
            <a:gdLst/>
            <a:ahLst/>
            <a:cxnLst/>
            <a:rect l="l" t="t" r="r" b="b"/>
            <a:pathLst>
              <a:path w="49529" h="159385">
                <a:moveTo>
                  <a:pt x="49046" y="0"/>
                </a:moveTo>
                <a:lnTo>
                  <a:pt x="13786" y="20580"/>
                </a:lnTo>
                <a:lnTo>
                  <a:pt x="12593" y="24463"/>
                </a:lnTo>
                <a:lnTo>
                  <a:pt x="12593" y="31950"/>
                </a:lnTo>
                <a:lnTo>
                  <a:pt x="13520" y="37291"/>
                </a:lnTo>
                <a:lnTo>
                  <a:pt x="16702" y="49324"/>
                </a:lnTo>
                <a:lnTo>
                  <a:pt x="17365" y="53830"/>
                </a:lnTo>
                <a:lnTo>
                  <a:pt x="17365" y="62735"/>
                </a:lnTo>
                <a:lnTo>
                  <a:pt x="15907" y="66896"/>
                </a:lnTo>
                <a:lnTo>
                  <a:pt x="12858" y="70315"/>
                </a:lnTo>
                <a:lnTo>
                  <a:pt x="9941" y="73734"/>
                </a:lnTo>
                <a:lnTo>
                  <a:pt x="5700" y="75921"/>
                </a:lnTo>
                <a:lnTo>
                  <a:pt x="0" y="76862"/>
                </a:lnTo>
                <a:lnTo>
                  <a:pt x="0" y="82256"/>
                </a:lnTo>
                <a:lnTo>
                  <a:pt x="5700" y="83196"/>
                </a:lnTo>
                <a:lnTo>
                  <a:pt x="9941" y="85304"/>
                </a:lnTo>
                <a:lnTo>
                  <a:pt x="12858" y="88577"/>
                </a:lnTo>
                <a:lnTo>
                  <a:pt x="15907" y="91850"/>
                </a:lnTo>
                <a:lnTo>
                  <a:pt x="17365" y="95826"/>
                </a:lnTo>
                <a:lnTo>
                  <a:pt x="17340" y="104784"/>
                </a:lnTo>
                <a:lnTo>
                  <a:pt x="16702" y="109290"/>
                </a:lnTo>
                <a:lnTo>
                  <a:pt x="15244" y="114538"/>
                </a:lnTo>
                <a:lnTo>
                  <a:pt x="13520" y="121614"/>
                </a:lnTo>
                <a:lnTo>
                  <a:pt x="12593" y="127194"/>
                </a:lnTo>
                <a:lnTo>
                  <a:pt x="12593" y="135450"/>
                </a:lnTo>
                <a:lnTo>
                  <a:pt x="13918" y="139770"/>
                </a:lnTo>
                <a:lnTo>
                  <a:pt x="16702" y="144223"/>
                </a:lnTo>
                <a:lnTo>
                  <a:pt x="19353" y="148675"/>
                </a:lnTo>
                <a:lnTo>
                  <a:pt x="23462" y="152306"/>
                </a:lnTo>
                <a:lnTo>
                  <a:pt x="34332" y="157978"/>
                </a:lnTo>
                <a:lnTo>
                  <a:pt x="40032" y="159357"/>
                </a:lnTo>
                <a:lnTo>
                  <a:pt x="49046" y="159304"/>
                </a:lnTo>
                <a:lnTo>
                  <a:pt x="49046" y="155142"/>
                </a:lnTo>
                <a:lnTo>
                  <a:pt x="43081" y="153963"/>
                </a:lnTo>
                <a:lnTo>
                  <a:pt x="38574" y="151856"/>
                </a:lnTo>
                <a:lnTo>
                  <a:pt x="33272" y="145786"/>
                </a:lnTo>
                <a:lnTo>
                  <a:pt x="31946" y="142169"/>
                </a:lnTo>
                <a:lnTo>
                  <a:pt x="31946" y="133621"/>
                </a:lnTo>
                <a:lnTo>
                  <a:pt x="32609" y="128492"/>
                </a:lnTo>
                <a:lnTo>
                  <a:pt x="35525" y="116698"/>
                </a:lnTo>
                <a:lnTo>
                  <a:pt x="36321" y="111980"/>
                </a:lnTo>
                <a:lnTo>
                  <a:pt x="7290" y="79420"/>
                </a:lnTo>
                <a:lnTo>
                  <a:pt x="14051" y="77604"/>
                </a:lnTo>
                <a:lnTo>
                  <a:pt x="19088" y="75656"/>
                </a:lnTo>
                <a:lnTo>
                  <a:pt x="22137" y="73589"/>
                </a:lnTo>
                <a:lnTo>
                  <a:pt x="26644" y="70633"/>
                </a:lnTo>
                <a:lnTo>
                  <a:pt x="30090" y="67082"/>
                </a:lnTo>
                <a:lnTo>
                  <a:pt x="34862" y="58773"/>
                </a:lnTo>
                <a:lnTo>
                  <a:pt x="36055" y="54691"/>
                </a:lnTo>
                <a:lnTo>
                  <a:pt x="36055" y="46316"/>
                </a:lnTo>
                <a:lnTo>
                  <a:pt x="35393" y="41200"/>
                </a:lnTo>
                <a:lnTo>
                  <a:pt x="33935" y="35330"/>
                </a:lnTo>
                <a:lnTo>
                  <a:pt x="32609" y="29459"/>
                </a:lnTo>
                <a:lnTo>
                  <a:pt x="31814" y="24556"/>
                </a:lnTo>
                <a:lnTo>
                  <a:pt x="31853" y="16618"/>
                </a:lnTo>
                <a:lnTo>
                  <a:pt x="33272" y="13252"/>
                </a:lnTo>
                <a:lnTo>
                  <a:pt x="38839" y="7169"/>
                </a:lnTo>
                <a:lnTo>
                  <a:pt x="43214" y="5088"/>
                </a:lnTo>
                <a:lnTo>
                  <a:pt x="49046" y="3975"/>
                </a:lnTo>
                <a:lnTo>
                  <a:pt x="49046" y="0"/>
                </a:lnTo>
                <a:close/>
              </a:path>
            </a:pathLst>
          </a:custGeom>
          <a:solidFill>
            <a:srgbClr val="8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98401" y="3911764"/>
            <a:ext cx="51435" cy="159385"/>
          </a:xfrm>
          <a:custGeom>
            <a:avLst/>
            <a:gdLst/>
            <a:ahLst/>
            <a:cxnLst/>
            <a:rect l="l" t="t" r="r" b="b"/>
            <a:pathLst>
              <a:path w="51435" h="159385">
                <a:moveTo>
                  <a:pt x="50902" y="0"/>
                </a:moveTo>
                <a:lnTo>
                  <a:pt x="14714" y="28876"/>
                </a:lnTo>
                <a:lnTo>
                  <a:pt x="919" y="65236"/>
                </a:lnTo>
                <a:lnTo>
                  <a:pt x="0" y="78982"/>
                </a:lnTo>
                <a:lnTo>
                  <a:pt x="919" y="92902"/>
                </a:lnTo>
                <a:lnTo>
                  <a:pt x="14714" y="129711"/>
                </a:lnTo>
                <a:lnTo>
                  <a:pt x="50902" y="158946"/>
                </a:lnTo>
                <a:lnTo>
                  <a:pt x="50902" y="154520"/>
                </a:lnTo>
                <a:lnTo>
                  <a:pt x="45467" y="151392"/>
                </a:lnTo>
                <a:lnTo>
                  <a:pt x="41093" y="147774"/>
                </a:lnTo>
                <a:lnTo>
                  <a:pt x="25909" y="112224"/>
                </a:lnTo>
                <a:lnTo>
                  <a:pt x="23728" y="79512"/>
                </a:lnTo>
                <a:lnTo>
                  <a:pt x="23999" y="66395"/>
                </a:lnTo>
                <a:lnTo>
                  <a:pt x="30223" y="27948"/>
                </a:lnTo>
                <a:lnTo>
                  <a:pt x="50902" y="4068"/>
                </a:lnTo>
                <a:lnTo>
                  <a:pt x="50902" y="0"/>
                </a:lnTo>
                <a:close/>
              </a:path>
            </a:pathLst>
          </a:custGeom>
          <a:solidFill>
            <a:srgbClr val="8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57124" y="3912029"/>
            <a:ext cx="77470" cy="122555"/>
          </a:xfrm>
          <a:custGeom>
            <a:avLst/>
            <a:gdLst/>
            <a:ahLst/>
            <a:cxnLst/>
            <a:rect l="l" t="t" r="r" b="b"/>
            <a:pathLst>
              <a:path w="77470" h="122554">
                <a:moveTo>
                  <a:pt x="70380" y="20779"/>
                </a:moveTo>
                <a:lnTo>
                  <a:pt x="32079" y="20779"/>
                </a:lnTo>
                <a:lnTo>
                  <a:pt x="36851" y="22833"/>
                </a:lnTo>
                <a:lnTo>
                  <a:pt x="40695" y="26928"/>
                </a:lnTo>
                <a:lnTo>
                  <a:pt x="44407" y="31023"/>
                </a:lnTo>
                <a:lnTo>
                  <a:pt x="46395" y="36178"/>
                </a:lnTo>
                <a:lnTo>
                  <a:pt x="46395" y="42367"/>
                </a:lnTo>
                <a:lnTo>
                  <a:pt x="26114" y="88141"/>
                </a:lnTo>
                <a:lnTo>
                  <a:pt x="0" y="120475"/>
                </a:lnTo>
                <a:lnTo>
                  <a:pt x="0" y="122410"/>
                </a:lnTo>
                <a:lnTo>
                  <a:pt x="70653" y="122410"/>
                </a:lnTo>
                <a:lnTo>
                  <a:pt x="75171" y="99245"/>
                </a:lnTo>
                <a:lnTo>
                  <a:pt x="26246" y="99245"/>
                </a:lnTo>
                <a:lnTo>
                  <a:pt x="39941" y="85412"/>
                </a:lnTo>
                <a:lnTo>
                  <a:pt x="65218" y="53591"/>
                </a:lnTo>
                <a:lnTo>
                  <a:pt x="71714" y="37556"/>
                </a:lnTo>
                <a:lnTo>
                  <a:pt x="71688" y="25313"/>
                </a:lnTo>
                <a:lnTo>
                  <a:pt x="70380" y="20779"/>
                </a:lnTo>
                <a:close/>
              </a:path>
              <a:path w="77470" h="122554">
                <a:moveTo>
                  <a:pt x="77414" y="87742"/>
                </a:moveTo>
                <a:lnTo>
                  <a:pt x="74100" y="87742"/>
                </a:lnTo>
                <a:lnTo>
                  <a:pt x="72111" y="91810"/>
                </a:lnTo>
                <a:lnTo>
                  <a:pt x="70521" y="94474"/>
                </a:lnTo>
                <a:lnTo>
                  <a:pt x="69328" y="95746"/>
                </a:lnTo>
                <a:lnTo>
                  <a:pt x="68002" y="97018"/>
                </a:lnTo>
                <a:lnTo>
                  <a:pt x="66544" y="97920"/>
                </a:lnTo>
                <a:lnTo>
                  <a:pt x="64556" y="98450"/>
                </a:lnTo>
                <a:lnTo>
                  <a:pt x="62700" y="98980"/>
                </a:lnTo>
                <a:lnTo>
                  <a:pt x="58458" y="99245"/>
                </a:lnTo>
                <a:lnTo>
                  <a:pt x="75171" y="99245"/>
                </a:lnTo>
                <a:lnTo>
                  <a:pt x="77414" y="87742"/>
                </a:lnTo>
                <a:close/>
              </a:path>
              <a:path w="77470" h="122554">
                <a:moveTo>
                  <a:pt x="45202" y="0"/>
                </a:moveTo>
                <a:lnTo>
                  <a:pt x="30621" y="0"/>
                </a:lnTo>
                <a:lnTo>
                  <a:pt x="23197" y="2703"/>
                </a:lnTo>
                <a:lnTo>
                  <a:pt x="2120" y="33249"/>
                </a:lnTo>
                <a:lnTo>
                  <a:pt x="5434" y="34402"/>
                </a:lnTo>
                <a:lnTo>
                  <a:pt x="10489" y="25313"/>
                </a:lnTo>
                <a:lnTo>
                  <a:pt x="17497" y="20779"/>
                </a:lnTo>
                <a:lnTo>
                  <a:pt x="70380" y="20779"/>
                </a:lnTo>
                <a:lnTo>
                  <a:pt x="67472" y="15876"/>
                </a:lnTo>
                <a:lnTo>
                  <a:pt x="64688" y="10946"/>
                </a:lnTo>
                <a:lnTo>
                  <a:pt x="60711" y="7076"/>
                </a:lnTo>
                <a:lnTo>
                  <a:pt x="55807" y="4240"/>
                </a:lnTo>
                <a:lnTo>
                  <a:pt x="50770" y="1404"/>
                </a:lnTo>
                <a:lnTo>
                  <a:pt x="45202" y="0"/>
                </a:lnTo>
                <a:close/>
              </a:path>
            </a:pathLst>
          </a:custGeom>
          <a:solidFill>
            <a:srgbClr val="8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49916" y="3911605"/>
            <a:ext cx="2749004" cy="1619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219069" y="3983674"/>
            <a:ext cx="52069" cy="18415"/>
          </a:xfrm>
          <a:custGeom>
            <a:avLst/>
            <a:gdLst/>
            <a:ahLst/>
            <a:cxnLst/>
            <a:rect l="l" t="t" r="r" b="b"/>
            <a:pathLst>
              <a:path w="52070" h="18414">
                <a:moveTo>
                  <a:pt x="0" y="18310"/>
                </a:moveTo>
                <a:lnTo>
                  <a:pt x="51583" y="18310"/>
                </a:lnTo>
                <a:lnTo>
                  <a:pt x="51583" y="0"/>
                </a:lnTo>
                <a:lnTo>
                  <a:pt x="0" y="0"/>
                </a:lnTo>
                <a:lnTo>
                  <a:pt x="0" y="18310"/>
                </a:lnTo>
                <a:close/>
              </a:path>
            </a:pathLst>
          </a:custGeom>
          <a:solidFill>
            <a:srgbClr val="8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81902" y="3912029"/>
            <a:ext cx="78740" cy="125095"/>
          </a:xfrm>
          <a:custGeom>
            <a:avLst/>
            <a:gdLst/>
            <a:ahLst/>
            <a:cxnLst/>
            <a:rect l="l" t="t" r="r" b="b"/>
            <a:pathLst>
              <a:path w="78739" h="125095">
                <a:moveTo>
                  <a:pt x="74360" y="74119"/>
                </a:moveTo>
                <a:lnTo>
                  <a:pt x="49444" y="74119"/>
                </a:lnTo>
                <a:lnTo>
                  <a:pt x="47853" y="82494"/>
                </a:lnTo>
                <a:lnTo>
                  <a:pt x="45069" y="89889"/>
                </a:lnTo>
                <a:lnTo>
                  <a:pt x="13554" y="118255"/>
                </a:lnTo>
                <a:lnTo>
                  <a:pt x="0" y="122410"/>
                </a:lnTo>
                <a:lnTo>
                  <a:pt x="0" y="124888"/>
                </a:lnTo>
                <a:lnTo>
                  <a:pt x="42418" y="113531"/>
                </a:lnTo>
                <a:lnTo>
                  <a:pt x="69460" y="85701"/>
                </a:lnTo>
                <a:lnTo>
                  <a:pt x="73462" y="76935"/>
                </a:lnTo>
                <a:lnTo>
                  <a:pt x="74360" y="74119"/>
                </a:lnTo>
                <a:close/>
              </a:path>
              <a:path w="78739" h="125095">
                <a:moveTo>
                  <a:pt x="45069" y="0"/>
                </a:moveTo>
                <a:lnTo>
                  <a:pt x="31548" y="0"/>
                </a:lnTo>
                <a:lnTo>
                  <a:pt x="25186" y="1802"/>
                </a:lnTo>
                <a:lnTo>
                  <a:pt x="19221" y="5433"/>
                </a:lnTo>
                <a:lnTo>
                  <a:pt x="13123" y="9064"/>
                </a:lnTo>
                <a:lnTo>
                  <a:pt x="8483" y="14166"/>
                </a:lnTo>
                <a:lnTo>
                  <a:pt x="1855" y="27312"/>
                </a:lnTo>
                <a:lnTo>
                  <a:pt x="265" y="34548"/>
                </a:lnTo>
                <a:lnTo>
                  <a:pt x="265" y="42446"/>
                </a:lnTo>
                <a:lnTo>
                  <a:pt x="22932" y="79155"/>
                </a:lnTo>
                <a:lnTo>
                  <a:pt x="34862" y="79155"/>
                </a:lnTo>
                <a:lnTo>
                  <a:pt x="49444" y="74119"/>
                </a:lnTo>
                <a:lnTo>
                  <a:pt x="74360" y="74119"/>
                </a:lnTo>
                <a:lnTo>
                  <a:pt x="75826" y="69520"/>
                </a:lnTo>
                <a:lnTo>
                  <a:pt x="37381" y="69520"/>
                </a:lnTo>
                <a:lnTo>
                  <a:pt x="33935" y="67519"/>
                </a:lnTo>
                <a:lnTo>
                  <a:pt x="25687" y="19281"/>
                </a:lnTo>
                <a:lnTo>
                  <a:pt x="26644" y="13291"/>
                </a:lnTo>
                <a:lnTo>
                  <a:pt x="29030" y="9806"/>
                </a:lnTo>
                <a:lnTo>
                  <a:pt x="30621" y="7275"/>
                </a:lnTo>
                <a:lnTo>
                  <a:pt x="33007" y="6003"/>
                </a:lnTo>
                <a:lnTo>
                  <a:pt x="58050" y="6003"/>
                </a:lnTo>
                <a:lnTo>
                  <a:pt x="51830" y="2001"/>
                </a:lnTo>
                <a:lnTo>
                  <a:pt x="45069" y="0"/>
                </a:lnTo>
                <a:close/>
              </a:path>
              <a:path w="78739" h="125095">
                <a:moveTo>
                  <a:pt x="58050" y="6003"/>
                </a:moveTo>
                <a:lnTo>
                  <a:pt x="38309" y="6003"/>
                </a:lnTo>
                <a:lnTo>
                  <a:pt x="40165" y="6652"/>
                </a:lnTo>
                <a:lnTo>
                  <a:pt x="41623" y="7951"/>
                </a:lnTo>
                <a:lnTo>
                  <a:pt x="51697" y="49258"/>
                </a:lnTo>
                <a:lnTo>
                  <a:pt x="51697" y="54280"/>
                </a:lnTo>
                <a:lnTo>
                  <a:pt x="51300" y="60085"/>
                </a:lnTo>
                <a:lnTo>
                  <a:pt x="50770" y="66684"/>
                </a:lnTo>
                <a:lnTo>
                  <a:pt x="46925" y="68579"/>
                </a:lnTo>
                <a:lnTo>
                  <a:pt x="44009" y="69520"/>
                </a:lnTo>
                <a:lnTo>
                  <a:pt x="75826" y="69520"/>
                </a:lnTo>
                <a:lnTo>
                  <a:pt x="76320" y="67970"/>
                </a:lnTo>
                <a:lnTo>
                  <a:pt x="78035" y="58806"/>
                </a:lnTo>
                <a:lnTo>
                  <a:pt x="78540" y="50531"/>
                </a:lnTo>
                <a:lnTo>
                  <a:pt x="78598" y="49258"/>
                </a:lnTo>
                <a:lnTo>
                  <a:pt x="78257" y="42345"/>
                </a:lnTo>
                <a:lnTo>
                  <a:pt x="64291" y="10018"/>
                </a:lnTo>
                <a:lnTo>
                  <a:pt x="58050" y="6003"/>
                </a:lnTo>
                <a:close/>
              </a:path>
            </a:pathLst>
          </a:custGeom>
          <a:solidFill>
            <a:srgbClr val="8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374958" y="4007286"/>
            <a:ext cx="33655" cy="59055"/>
          </a:xfrm>
          <a:custGeom>
            <a:avLst/>
            <a:gdLst/>
            <a:ahLst/>
            <a:cxnLst/>
            <a:rect l="l" t="t" r="r" b="b"/>
            <a:pathLst>
              <a:path w="33654" h="59054">
                <a:moveTo>
                  <a:pt x="33537" y="26186"/>
                </a:moveTo>
                <a:lnTo>
                  <a:pt x="21209" y="26186"/>
                </a:lnTo>
                <a:lnTo>
                  <a:pt x="21739" y="26424"/>
                </a:lnTo>
                <a:lnTo>
                  <a:pt x="22187" y="26954"/>
                </a:lnTo>
                <a:lnTo>
                  <a:pt x="22534" y="27418"/>
                </a:lnTo>
                <a:lnTo>
                  <a:pt x="22601" y="27802"/>
                </a:lnTo>
                <a:lnTo>
                  <a:pt x="22667" y="34084"/>
                </a:lnTo>
                <a:lnTo>
                  <a:pt x="21209" y="38881"/>
                </a:lnTo>
                <a:lnTo>
                  <a:pt x="18027" y="43573"/>
                </a:lnTo>
                <a:lnTo>
                  <a:pt x="14979" y="48251"/>
                </a:lnTo>
                <a:lnTo>
                  <a:pt x="9941" y="52067"/>
                </a:lnTo>
                <a:lnTo>
                  <a:pt x="3181" y="55022"/>
                </a:lnTo>
                <a:lnTo>
                  <a:pt x="3181" y="58919"/>
                </a:lnTo>
                <a:lnTo>
                  <a:pt x="33537" y="30466"/>
                </a:lnTo>
                <a:lnTo>
                  <a:pt x="33537" y="26186"/>
                </a:lnTo>
                <a:close/>
              </a:path>
              <a:path w="33654" h="59054">
                <a:moveTo>
                  <a:pt x="20148" y="0"/>
                </a:moveTo>
                <a:lnTo>
                  <a:pt x="10869" y="0"/>
                </a:lnTo>
                <a:lnTo>
                  <a:pt x="7290" y="1470"/>
                </a:lnTo>
                <a:lnTo>
                  <a:pt x="1458" y="7368"/>
                </a:lnTo>
                <a:lnTo>
                  <a:pt x="0" y="10800"/>
                </a:lnTo>
                <a:lnTo>
                  <a:pt x="0" y="18340"/>
                </a:lnTo>
                <a:lnTo>
                  <a:pt x="1325" y="21521"/>
                </a:lnTo>
                <a:lnTo>
                  <a:pt x="6362" y="26954"/>
                </a:lnTo>
                <a:lnTo>
                  <a:pt x="9411" y="28306"/>
                </a:lnTo>
                <a:lnTo>
                  <a:pt x="15376" y="28306"/>
                </a:lnTo>
                <a:lnTo>
                  <a:pt x="17497" y="27802"/>
                </a:lnTo>
                <a:lnTo>
                  <a:pt x="19221" y="26809"/>
                </a:lnTo>
                <a:lnTo>
                  <a:pt x="20016" y="26398"/>
                </a:lnTo>
                <a:lnTo>
                  <a:pt x="20546" y="26186"/>
                </a:lnTo>
                <a:lnTo>
                  <a:pt x="33537" y="26186"/>
                </a:lnTo>
                <a:lnTo>
                  <a:pt x="33537" y="15186"/>
                </a:lnTo>
                <a:lnTo>
                  <a:pt x="31681" y="9806"/>
                </a:lnTo>
                <a:lnTo>
                  <a:pt x="24523" y="1961"/>
                </a:lnTo>
                <a:lnTo>
                  <a:pt x="20148" y="0"/>
                </a:lnTo>
                <a:close/>
              </a:path>
            </a:pathLst>
          </a:custGeom>
          <a:solidFill>
            <a:srgbClr val="8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419232" y="3914494"/>
            <a:ext cx="45085" cy="120014"/>
          </a:xfrm>
          <a:custGeom>
            <a:avLst/>
            <a:gdLst/>
            <a:ahLst/>
            <a:cxnLst/>
            <a:rect l="l" t="t" r="r" b="b"/>
            <a:pathLst>
              <a:path w="45085" h="120014">
                <a:moveTo>
                  <a:pt x="34730" y="0"/>
                </a:moveTo>
                <a:lnTo>
                  <a:pt x="0" y="0"/>
                </a:lnTo>
                <a:lnTo>
                  <a:pt x="0" y="3273"/>
                </a:lnTo>
                <a:lnTo>
                  <a:pt x="3976" y="3511"/>
                </a:lnTo>
                <a:lnTo>
                  <a:pt x="6627" y="4439"/>
                </a:lnTo>
                <a:lnTo>
                  <a:pt x="9279" y="7686"/>
                </a:lnTo>
                <a:lnTo>
                  <a:pt x="9941" y="11383"/>
                </a:lnTo>
                <a:lnTo>
                  <a:pt x="9941" y="108627"/>
                </a:lnTo>
                <a:lnTo>
                  <a:pt x="9411" y="112219"/>
                </a:lnTo>
                <a:lnTo>
                  <a:pt x="6495" y="115585"/>
                </a:lnTo>
                <a:lnTo>
                  <a:pt x="3711" y="116645"/>
                </a:lnTo>
                <a:lnTo>
                  <a:pt x="0" y="116764"/>
                </a:lnTo>
                <a:lnTo>
                  <a:pt x="0" y="119945"/>
                </a:lnTo>
                <a:lnTo>
                  <a:pt x="44804" y="119945"/>
                </a:lnTo>
                <a:lnTo>
                  <a:pt x="44804" y="116764"/>
                </a:lnTo>
                <a:lnTo>
                  <a:pt x="40828" y="116526"/>
                </a:lnTo>
                <a:lnTo>
                  <a:pt x="38164" y="115585"/>
                </a:lnTo>
                <a:lnTo>
                  <a:pt x="36718" y="113981"/>
                </a:lnTo>
                <a:lnTo>
                  <a:pt x="35393" y="112351"/>
                </a:lnTo>
                <a:lnTo>
                  <a:pt x="34730" y="108627"/>
                </a:lnTo>
                <a:lnTo>
                  <a:pt x="34730" y="0"/>
                </a:lnTo>
                <a:close/>
              </a:path>
            </a:pathLst>
          </a:custGeom>
          <a:solidFill>
            <a:srgbClr val="8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473051" y="3912029"/>
            <a:ext cx="77470" cy="125095"/>
          </a:xfrm>
          <a:custGeom>
            <a:avLst/>
            <a:gdLst/>
            <a:ahLst/>
            <a:cxnLst/>
            <a:rect l="l" t="t" r="r" b="b"/>
            <a:pathLst>
              <a:path w="77470" h="125095">
                <a:moveTo>
                  <a:pt x="45600" y="0"/>
                </a:moveTo>
                <a:lnTo>
                  <a:pt x="31814" y="0"/>
                </a:lnTo>
                <a:lnTo>
                  <a:pt x="25318" y="2398"/>
                </a:lnTo>
                <a:lnTo>
                  <a:pt x="3131" y="36327"/>
                </a:lnTo>
                <a:lnTo>
                  <a:pt x="0" y="63862"/>
                </a:lnTo>
                <a:lnTo>
                  <a:pt x="246" y="71013"/>
                </a:lnTo>
                <a:lnTo>
                  <a:pt x="10665" y="107912"/>
                </a:lnTo>
                <a:lnTo>
                  <a:pt x="32874" y="124888"/>
                </a:lnTo>
                <a:lnTo>
                  <a:pt x="43744" y="124888"/>
                </a:lnTo>
                <a:lnTo>
                  <a:pt x="48383" y="123695"/>
                </a:lnTo>
                <a:lnTo>
                  <a:pt x="52758" y="121310"/>
                </a:lnTo>
                <a:lnTo>
                  <a:pt x="57000" y="118924"/>
                </a:lnTo>
                <a:lnTo>
                  <a:pt x="57583" y="118434"/>
                </a:lnTo>
                <a:lnTo>
                  <a:pt x="36188" y="118434"/>
                </a:lnTo>
                <a:lnTo>
                  <a:pt x="34067" y="117732"/>
                </a:lnTo>
                <a:lnTo>
                  <a:pt x="26894" y="84987"/>
                </a:lnTo>
                <a:lnTo>
                  <a:pt x="26979" y="43579"/>
                </a:lnTo>
                <a:lnTo>
                  <a:pt x="35923" y="6095"/>
                </a:lnTo>
                <a:lnTo>
                  <a:pt x="56881" y="6095"/>
                </a:lnTo>
                <a:lnTo>
                  <a:pt x="52095" y="2372"/>
                </a:lnTo>
                <a:lnTo>
                  <a:pt x="45600" y="0"/>
                </a:lnTo>
                <a:close/>
              </a:path>
              <a:path w="77470" h="125095">
                <a:moveTo>
                  <a:pt x="56881" y="6095"/>
                </a:moveTo>
                <a:lnTo>
                  <a:pt x="41756" y="6095"/>
                </a:lnTo>
                <a:lnTo>
                  <a:pt x="44142" y="7036"/>
                </a:lnTo>
                <a:lnTo>
                  <a:pt x="47853" y="11820"/>
                </a:lnTo>
                <a:lnTo>
                  <a:pt x="50148" y="71013"/>
                </a:lnTo>
                <a:lnTo>
                  <a:pt x="49842" y="100305"/>
                </a:lnTo>
                <a:lnTo>
                  <a:pt x="49444" y="107196"/>
                </a:lnTo>
                <a:lnTo>
                  <a:pt x="48118" y="112298"/>
                </a:lnTo>
                <a:lnTo>
                  <a:pt x="44142" y="117493"/>
                </a:lnTo>
                <a:lnTo>
                  <a:pt x="41888" y="118434"/>
                </a:lnTo>
                <a:lnTo>
                  <a:pt x="57583" y="118434"/>
                </a:lnTo>
                <a:lnTo>
                  <a:pt x="76188" y="79799"/>
                </a:lnTo>
                <a:lnTo>
                  <a:pt x="77407" y="62271"/>
                </a:lnTo>
                <a:lnTo>
                  <a:pt x="77039" y="52800"/>
                </a:lnTo>
                <a:lnTo>
                  <a:pt x="64291" y="11860"/>
                </a:lnTo>
                <a:lnTo>
                  <a:pt x="56881" y="6095"/>
                </a:lnTo>
                <a:close/>
              </a:path>
            </a:pathLst>
          </a:custGeom>
          <a:solidFill>
            <a:srgbClr val="8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63721" y="3911671"/>
            <a:ext cx="1366813" cy="12524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429955" y="1820125"/>
            <a:ext cx="2380278" cy="186382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864404" y="1985379"/>
            <a:ext cx="234629" cy="10601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64410" y="3575636"/>
            <a:ext cx="234623" cy="1059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35849" y="1820125"/>
            <a:ext cx="172061" cy="1400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38633" y="1986837"/>
            <a:ext cx="97033" cy="10681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826804" y="2035472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4">
                <a:moveTo>
                  <a:pt x="0" y="0"/>
                </a:moveTo>
                <a:lnTo>
                  <a:pt x="191945" y="0"/>
                </a:lnTo>
              </a:path>
            </a:pathLst>
          </a:custGeom>
          <a:ln w="127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433525" y="1854580"/>
            <a:ext cx="114000" cy="10230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432465" y="1986837"/>
            <a:ext cx="105649" cy="10455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24480" y="2035472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0" y="0"/>
                </a:moveTo>
                <a:lnTo>
                  <a:pt x="187173" y="0"/>
                </a:lnTo>
              </a:path>
            </a:pathLst>
          </a:custGeom>
          <a:ln w="127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31202" y="1820125"/>
            <a:ext cx="172061" cy="1400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833986" y="1986837"/>
            <a:ext cx="97033" cy="10681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69663" y="2035472"/>
            <a:ext cx="244475" cy="0"/>
          </a:xfrm>
          <a:custGeom>
            <a:avLst/>
            <a:gdLst/>
            <a:ahLst/>
            <a:cxnLst/>
            <a:rect l="l" t="t" r="r" b="b"/>
            <a:pathLst>
              <a:path w="244475">
                <a:moveTo>
                  <a:pt x="0" y="0"/>
                </a:moveTo>
                <a:lnTo>
                  <a:pt x="244438" y="0"/>
                </a:lnTo>
              </a:path>
            </a:pathLst>
          </a:custGeom>
          <a:ln w="127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28878" y="1820125"/>
            <a:ext cx="172061" cy="14007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31662" y="1986837"/>
            <a:ext cx="97033" cy="10681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019833" y="2035472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4">
                <a:moveTo>
                  <a:pt x="0" y="0"/>
                </a:moveTo>
                <a:lnTo>
                  <a:pt x="191945" y="0"/>
                </a:lnTo>
              </a:path>
            </a:pathLst>
          </a:custGeom>
          <a:ln w="127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35849" y="3410422"/>
            <a:ext cx="172061" cy="13999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038633" y="3577054"/>
            <a:ext cx="97033" cy="10689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826804" y="3625730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4">
                <a:moveTo>
                  <a:pt x="0" y="0"/>
                </a:moveTo>
                <a:lnTo>
                  <a:pt x="191945" y="0"/>
                </a:lnTo>
              </a:path>
            </a:pathLst>
          </a:custGeom>
          <a:ln w="127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433525" y="3444878"/>
            <a:ext cx="114000" cy="10222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432465" y="3577068"/>
            <a:ext cx="105649" cy="10455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24480" y="3625730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0" y="0"/>
                </a:moveTo>
                <a:lnTo>
                  <a:pt x="187173" y="0"/>
                </a:lnTo>
              </a:path>
            </a:pathLst>
          </a:custGeom>
          <a:ln w="127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831202" y="3410422"/>
            <a:ext cx="172061" cy="13999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833986" y="3577054"/>
            <a:ext cx="97033" cy="10689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569663" y="3625730"/>
            <a:ext cx="244475" cy="0"/>
          </a:xfrm>
          <a:custGeom>
            <a:avLst/>
            <a:gdLst/>
            <a:ahLst/>
            <a:cxnLst/>
            <a:rect l="l" t="t" r="r" b="b"/>
            <a:pathLst>
              <a:path w="244475">
                <a:moveTo>
                  <a:pt x="0" y="0"/>
                </a:moveTo>
                <a:lnTo>
                  <a:pt x="244438" y="0"/>
                </a:lnTo>
              </a:path>
            </a:pathLst>
          </a:custGeom>
          <a:ln w="127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228878" y="3410422"/>
            <a:ext cx="172061" cy="13999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231662" y="3577054"/>
            <a:ext cx="97033" cy="10689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019833" y="3625730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4">
                <a:moveTo>
                  <a:pt x="0" y="0"/>
                </a:moveTo>
                <a:lnTo>
                  <a:pt x="191945" y="0"/>
                </a:lnTo>
              </a:path>
            </a:pathLst>
          </a:custGeom>
          <a:ln w="127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628013" y="1985379"/>
            <a:ext cx="234629" cy="106017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417509" y="2035472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4">
                <a:moveTo>
                  <a:pt x="0" y="0"/>
                </a:moveTo>
                <a:lnTo>
                  <a:pt x="190752" y="0"/>
                </a:lnTo>
              </a:path>
            </a:pathLst>
          </a:custGeom>
          <a:ln w="127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628018" y="3575636"/>
            <a:ext cx="234623" cy="10599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417509" y="3625730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4">
                <a:moveTo>
                  <a:pt x="0" y="0"/>
                </a:moveTo>
                <a:lnTo>
                  <a:pt x="190752" y="0"/>
                </a:lnTo>
              </a:path>
            </a:pathLst>
          </a:custGeom>
          <a:ln w="127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4203" y="302717"/>
            <a:ext cx="642810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i="0" u="none" dirty="0">
                <a:solidFill>
                  <a:srgbClr val="00AF50"/>
                </a:solidFill>
                <a:latin typeface="Times New Roman"/>
                <a:cs typeface="Times New Roman"/>
              </a:rPr>
              <a:t>Hexamethylmelamine</a:t>
            </a:r>
            <a:r>
              <a:rPr sz="3200" i="0" u="none" spc="-7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3200" i="0" u="none" spc="-5" dirty="0">
                <a:solidFill>
                  <a:srgbClr val="00AF50"/>
                </a:solidFill>
                <a:latin typeface="Times New Roman"/>
                <a:cs typeface="Times New Roman"/>
              </a:rPr>
              <a:t>(Altretamine)</a:t>
            </a:r>
            <a:r>
              <a:rPr sz="3200" b="0" i="0" u="none" spc="-5" dirty="0">
                <a:solidFill>
                  <a:srgbClr val="00AF50"/>
                </a:solidFill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05995" y="2335626"/>
            <a:ext cx="130479" cy="1281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9010" y="2492605"/>
            <a:ext cx="2426414" cy="7129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43573" y="2335626"/>
            <a:ext cx="130430" cy="1281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92969" y="2211528"/>
            <a:ext cx="222885" cy="127635"/>
          </a:xfrm>
          <a:custGeom>
            <a:avLst/>
            <a:gdLst/>
            <a:ahLst/>
            <a:cxnLst/>
            <a:rect l="l" t="t" r="r" b="b"/>
            <a:pathLst>
              <a:path w="222885" h="127635">
                <a:moveTo>
                  <a:pt x="222873" y="127629"/>
                </a:moveTo>
                <a:lnTo>
                  <a:pt x="0" y="0"/>
                </a:lnTo>
              </a:path>
            </a:pathLst>
          </a:custGeom>
          <a:ln w="117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92969" y="2262068"/>
            <a:ext cx="201295" cy="115570"/>
          </a:xfrm>
          <a:custGeom>
            <a:avLst/>
            <a:gdLst/>
            <a:ahLst/>
            <a:cxnLst/>
            <a:rect l="l" t="t" r="r" b="b"/>
            <a:pathLst>
              <a:path w="201294" h="115569">
                <a:moveTo>
                  <a:pt x="200787" y="115085"/>
                </a:moveTo>
                <a:lnTo>
                  <a:pt x="0" y="0"/>
                </a:lnTo>
              </a:path>
            </a:pathLst>
          </a:custGeom>
          <a:ln w="117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69052" y="2211528"/>
            <a:ext cx="224154" cy="128270"/>
          </a:xfrm>
          <a:custGeom>
            <a:avLst/>
            <a:gdLst/>
            <a:ahLst/>
            <a:cxnLst/>
            <a:rect l="l" t="t" r="r" b="b"/>
            <a:pathLst>
              <a:path w="224155" h="128269">
                <a:moveTo>
                  <a:pt x="223916" y="0"/>
                </a:moveTo>
                <a:lnTo>
                  <a:pt x="0" y="128238"/>
                </a:lnTo>
              </a:path>
            </a:pathLst>
          </a:custGeom>
          <a:ln w="117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24784" y="1784675"/>
            <a:ext cx="491490" cy="166370"/>
          </a:xfrm>
          <a:custGeom>
            <a:avLst/>
            <a:gdLst/>
            <a:ahLst/>
            <a:cxnLst/>
            <a:rect l="l" t="t" r="r" b="b"/>
            <a:pathLst>
              <a:path w="491489" h="166369">
                <a:moveTo>
                  <a:pt x="63883" y="26792"/>
                </a:moveTo>
                <a:lnTo>
                  <a:pt x="25399" y="26792"/>
                </a:lnTo>
                <a:lnTo>
                  <a:pt x="110688" y="131039"/>
                </a:lnTo>
                <a:lnTo>
                  <a:pt x="113878" y="131039"/>
                </a:lnTo>
                <a:lnTo>
                  <a:pt x="113878" y="80621"/>
                </a:lnTo>
                <a:lnTo>
                  <a:pt x="107007" y="80621"/>
                </a:lnTo>
                <a:lnTo>
                  <a:pt x="63883" y="26792"/>
                </a:lnTo>
                <a:close/>
              </a:path>
              <a:path w="491489" h="166369">
                <a:moveTo>
                  <a:pt x="44761" y="124706"/>
                </a:moveTo>
                <a:lnTo>
                  <a:pt x="0" y="124706"/>
                </a:lnTo>
                <a:lnTo>
                  <a:pt x="0" y="128116"/>
                </a:lnTo>
                <a:lnTo>
                  <a:pt x="44761" y="128116"/>
                </a:lnTo>
                <a:lnTo>
                  <a:pt x="44761" y="124706"/>
                </a:lnTo>
                <a:close/>
              </a:path>
              <a:path w="491489" h="166369">
                <a:moveTo>
                  <a:pt x="44761" y="2922"/>
                </a:moveTo>
                <a:lnTo>
                  <a:pt x="0" y="2922"/>
                </a:lnTo>
                <a:lnTo>
                  <a:pt x="0" y="6332"/>
                </a:lnTo>
                <a:lnTo>
                  <a:pt x="3840" y="6454"/>
                </a:lnTo>
                <a:lnTo>
                  <a:pt x="6785" y="7063"/>
                </a:lnTo>
                <a:lnTo>
                  <a:pt x="18613" y="18024"/>
                </a:lnTo>
                <a:lnTo>
                  <a:pt x="18613" y="113015"/>
                </a:lnTo>
                <a:lnTo>
                  <a:pt x="17239" y="117765"/>
                </a:lnTo>
                <a:lnTo>
                  <a:pt x="14515" y="120566"/>
                </a:lnTo>
                <a:lnTo>
                  <a:pt x="11779" y="123245"/>
                </a:lnTo>
                <a:lnTo>
                  <a:pt x="6944" y="124706"/>
                </a:lnTo>
                <a:lnTo>
                  <a:pt x="37497" y="124706"/>
                </a:lnTo>
                <a:lnTo>
                  <a:pt x="33705" y="123489"/>
                </a:lnTo>
                <a:lnTo>
                  <a:pt x="30380" y="120931"/>
                </a:lnTo>
                <a:lnTo>
                  <a:pt x="27067" y="118495"/>
                </a:lnTo>
                <a:lnTo>
                  <a:pt x="25399" y="113624"/>
                </a:lnTo>
                <a:lnTo>
                  <a:pt x="25399" y="26792"/>
                </a:lnTo>
                <a:lnTo>
                  <a:pt x="63883" y="26792"/>
                </a:lnTo>
                <a:lnTo>
                  <a:pt x="44761" y="2922"/>
                </a:lnTo>
                <a:close/>
              </a:path>
              <a:path w="491489" h="166369">
                <a:moveTo>
                  <a:pt x="130443" y="6210"/>
                </a:moveTo>
                <a:lnTo>
                  <a:pt x="95841" y="6211"/>
                </a:lnTo>
                <a:lnTo>
                  <a:pt x="100749" y="7915"/>
                </a:lnTo>
                <a:lnTo>
                  <a:pt x="103817" y="11447"/>
                </a:lnTo>
                <a:lnTo>
                  <a:pt x="105902" y="14126"/>
                </a:lnTo>
                <a:lnTo>
                  <a:pt x="107007" y="19241"/>
                </a:lnTo>
                <a:lnTo>
                  <a:pt x="107007" y="80621"/>
                </a:lnTo>
                <a:lnTo>
                  <a:pt x="113878" y="80621"/>
                </a:lnTo>
                <a:lnTo>
                  <a:pt x="113878" y="20825"/>
                </a:lnTo>
                <a:lnTo>
                  <a:pt x="114369" y="16684"/>
                </a:lnTo>
                <a:lnTo>
                  <a:pt x="115522" y="14126"/>
                </a:lnTo>
                <a:lnTo>
                  <a:pt x="116455" y="11813"/>
                </a:lnTo>
                <a:lnTo>
                  <a:pt x="117927" y="9986"/>
                </a:lnTo>
                <a:lnTo>
                  <a:pt x="119768" y="9012"/>
                </a:lnTo>
                <a:lnTo>
                  <a:pt x="121608" y="7915"/>
                </a:lnTo>
                <a:lnTo>
                  <a:pt x="125167" y="7063"/>
                </a:lnTo>
                <a:lnTo>
                  <a:pt x="130443" y="6332"/>
                </a:lnTo>
                <a:close/>
              </a:path>
              <a:path w="491489" h="166369">
                <a:moveTo>
                  <a:pt x="130443" y="2922"/>
                </a:moveTo>
                <a:lnTo>
                  <a:pt x="88724" y="2922"/>
                </a:lnTo>
                <a:lnTo>
                  <a:pt x="88724" y="6332"/>
                </a:lnTo>
                <a:lnTo>
                  <a:pt x="95841" y="6211"/>
                </a:lnTo>
                <a:lnTo>
                  <a:pt x="130443" y="6210"/>
                </a:lnTo>
                <a:lnTo>
                  <a:pt x="130443" y="2922"/>
                </a:lnTo>
                <a:close/>
              </a:path>
              <a:path w="491489" h="166369">
                <a:moveTo>
                  <a:pt x="200259" y="0"/>
                </a:moveTo>
                <a:lnTo>
                  <a:pt x="162222" y="30202"/>
                </a:lnTo>
                <a:lnTo>
                  <a:pt x="147607" y="68204"/>
                </a:lnTo>
                <a:lnTo>
                  <a:pt x="146639" y="82569"/>
                </a:lnTo>
                <a:lnTo>
                  <a:pt x="147625" y="97115"/>
                </a:lnTo>
                <a:lnTo>
                  <a:pt x="162222" y="135545"/>
                </a:lnTo>
                <a:lnTo>
                  <a:pt x="200259" y="165991"/>
                </a:lnTo>
                <a:lnTo>
                  <a:pt x="200259" y="161485"/>
                </a:lnTo>
                <a:lnTo>
                  <a:pt x="194492" y="158197"/>
                </a:lnTo>
                <a:lnTo>
                  <a:pt x="189952" y="154422"/>
                </a:lnTo>
                <a:lnTo>
                  <a:pt x="173948" y="117222"/>
                </a:lnTo>
                <a:lnTo>
                  <a:pt x="171670" y="83056"/>
                </a:lnTo>
                <a:lnTo>
                  <a:pt x="171948" y="69403"/>
                </a:lnTo>
                <a:lnTo>
                  <a:pt x="178541" y="29228"/>
                </a:lnTo>
                <a:lnTo>
                  <a:pt x="200259" y="4262"/>
                </a:lnTo>
                <a:lnTo>
                  <a:pt x="200259" y="0"/>
                </a:lnTo>
                <a:close/>
              </a:path>
              <a:path w="491489" h="166369">
                <a:moveTo>
                  <a:pt x="280996" y="0"/>
                </a:moveTo>
                <a:lnTo>
                  <a:pt x="239274" y="13801"/>
                </a:lnTo>
                <a:lnTo>
                  <a:pt x="214293" y="50388"/>
                </a:lnTo>
                <a:lnTo>
                  <a:pt x="211916" y="67833"/>
                </a:lnTo>
                <a:lnTo>
                  <a:pt x="212445" y="76212"/>
                </a:lnTo>
                <a:lnTo>
                  <a:pt x="230735" y="113213"/>
                </a:lnTo>
                <a:lnTo>
                  <a:pt x="270680" y="130537"/>
                </a:lnTo>
                <a:lnTo>
                  <a:pt x="280506" y="131039"/>
                </a:lnTo>
                <a:lnTo>
                  <a:pt x="287914" y="130721"/>
                </a:lnTo>
                <a:lnTo>
                  <a:pt x="314314" y="122393"/>
                </a:lnTo>
                <a:lnTo>
                  <a:pt x="277070" y="122393"/>
                </a:lnTo>
                <a:lnTo>
                  <a:pt x="269217" y="119957"/>
                </a:lnTo>
                <a:lnTo>
                  <a:pt x="247846" y="87328"/>
                </a:lnTo>
                <a:lnTo>
                  <a:pt x="245413" y="63814"/>
                </a:lnTo>
                <a:lnTo>
                  <a:pt x="245781" y="55434"/>
                </a:lnTo>
                <a:lnTo>
                  <a:pt x="259178" y="19592"/>
                </a:lnTo>
                <a:lnTo>
                  <a:pt x="315966" y="8403"/>
                </a:lnTo>
                <a:lnTo>
                  <a:pt x="314739" y="8037"/>
                </a:lnTo>
                <a:lnTo>
                  <a:pt x="309095" y="5723"/>
                </a:lnTo>
                <a:lnTo>
                  <a:pt x="301754" y="3236"/>
                </a:lnTo>
                <a:lnTo>
                  <a:pt x="294632" y="1446"/>
                </a:lnTo>
                <a:lnTo>
                  <a:pt x="287716" y="363"/>
                </a:lnTo>
                <a:lnTo>
                  <a:pt x="280996" y="0"/>
                </a:lnTo>
                <a:close/>
              </a:path>
              <a:path w="491489" h="166369">
                <a:moveTo>
                  <a:pt x="329463" y="99375"/>
                </a:moveTo>
                <a:lnTo>
                  <a:pt x="294739" y="122393"/>
                </a:lnTo>
                <a:lnTo>
                  <a:pt x="314314" y="122393"/>
                </a:lnTo>
                <a:lnTo>
                  <a:pt x="318604" y="119637"/>
                </a:lnTo>
                <a:lnTo>
                  <a:pt x="324080" y="115308"/>
                </a:lnTo>
                <a:lnTo>
                  <a:pt x="329463" y="110214"/>
                </a:lnTo>
                <a:lnTo>
                  <a:pt x="329463" y="99375"/>
                </a:lnTo>
                <a:close/>
              </a:path>
              <a:path w="491489" h="166369">
                <a:moveTo>
                  <a:pt x="315966" y="8403"/>
                </a:moveTo>
                <a:lnTo>
                  <a:pt x="287377" y="8403"/>
                </a:lnTo>
                <a:lnTo>
                  <a:pt x="294277" y="8954"/>
                </a:lnTo>
                <a:lnTo>
                  <a:pt x="300797" y="10625"/>
                </a:lnTo>
                <a:lnTo>
                  <a:pt x="327991" y="43476"/>
                </a:lnTo>
                <a:lnTo>
                  <a:pt x="331549" y="43476"/>
                </a:lnTo>
                <a:lnTo>
                  <a:pt x="331549" y="9133"/>
                </a:lnTo>
                <a:lnTo>
                  <a:pt x="318420" y="9133"/>
                </a:lnTo>
                <a:lnTo>
                  <a:pt x="315966" y="8403"/>
                </a:lnTo>
                <a:close/>
              </a:path>
              <a:path w="491489" h="166369">
                <a:moveTo>
                  <a:pt x="331549" y="0"/>
                </a:moveTo>
                <a:lnTo>
                  <a:pt x="327991" y="0"/>
                </a:lnTo>
                <a:lnTo>
                  <a:pt x="327500" y="3166"/>
                </a:lnTo>
                <a:lnTo>
                  <a:pt x="326641" y="5480"/>
                </a:lnTo>
                <a:lnTo>
                  <a:pt x="323696" y="8403"/>
                </a:lnTo>
                <a:lnTo>
                  <a:pt x="321978" y="9133"/>
                </a:lnTo>
                <a:lnTo>
                  <a:pt x="331549" y="9133"/>
                </a:lnTo>
                <a:lnTo>
                  <a:pt x="331549" y="0"/>
                </a:lnTo>
                <a:close/>
              </a:path>
              <a:path w="491489" h="166369">
                <a:moveTo>
                  <a:pt x="416090" y="124706"/>
                </a:moveTo>
                <a:lnTo>
                  <a:pt x="350077" y="124706"/>
                </a:lnTo>
                <a:lnTo>
                  <a:pt x="350077" y="128116"/>
                </a:lnTo>
                <a:lnTo>
                  <a:pt x="416090" y="128116"/>
                </a:lnTo>
                <a:lnTo>
                  <a:pt x="416090" y="124706"/>
                </a:lnTo>
                <a:close/>
              </a:path>
              <a:path w="491489" h="166369">
                <a:moveTo>
                  <a:pt x="490937" y="124706"/>
                </a:moveTo>
                <a:lnTo>
                  <a:pt x="425047" y="124706"/>
                </a:lnTo>
                <a:lnTo>
                  <a:pt x="425047" y="128116"/>
                </a:lnTo>
                <a:lnTo>
                  <a:pt x="490937" y="128116"/>
                </a:lnTo>
                <a:lnTo>
                  <a:pt x="490937" y="124706"/>
                </a:lnTo>
                <a:close/>
              </a:path>
              <a:path w="491489" h="166369">
                <a:moveTo>
                  <a:pt x="408237" y="6332"/>
                </a:moveTo>
                <a:lnTo>
                  <a:pt x="357807" y="6332"/>
                </a:lnTo>
                <a:lnTo>
                  <a:pt x="360629" y="6941"/>
                </a:lnTo>
                <a:lnTo>
                  <a:pt x="364801" y="9377"/>
                </a:lnTo>
                <a:lnTo>
                  <a:pt x="366151" y="10716"/>
                </a:lnTo>
                <a:lnTo>
                  <a:pt x="366887" y="12300"/>
                </a:lnTo>
                <a:lnTo>
                  <a:pt x="367500" y="13883"/>
                </a:lnTo>
                <a:lnTo>
                  <a:pt x="367869" y="17902"/>
                </a:lnTo>
                <a:lnTo>
                  <a:pt x="367857" y="113137"/>
                </a:lnTo>
                <a:lnTo>
                  <a:pt x="367500" y="116912"/>
                </a:lnTo>
                <a:lnTo>
                  <a:pt x="366028" y="120444"/>
                </a:lnTo>
                <a:lnTo>
                  <a:pt x="364801" y="121905"/>
                </a:lnTo>
                <a:lnTo>
                  <a:pt x="363206" y="122758"/>
                </a:lnTo>
                <a:lnTo>
                  <a:pt x="360875" y="124098"/>
                </a:lnTo>
                <a:lnTo>
                  <a:pt x="357930" y="124706"/>
                </a:lnTo>
                <a:lnTo>
                  <a:pt x="408360" y="124706"/>
                </a:lnTo>
                <a:lnTo>
                  <a:pt x="405538" y="124098"/>
                </a:lnTo>
                <a:lnTo>
                  <a:pt x="403452" y="123001"/>
                </a:lnTo>
                <a:lnTo>
                  <a:pt x="401366" y="121784"/>
                </a:lnTo>
                <a:lnTo>
                  <a:pt x="400016" y="120322"/>
                </a:lnTo>
                <a:lnTo>
                  <a:pt x="398544" y="117156"/>
                </a:lnTo>
                <a:lnTo>
                  <a:pt x="398176" y="113137"/>
                </a:lnTo>
                <a:lnTo>
                  <a:pt x="398176" y="67955"/>
                </a:lnTo>
                <a:lnTo>
                  <a:pt x="473146" y="67955"/>
                </a:lnTo>
                <a:lnTo>
                  <a:pt x="473146" y="59795"/>
                </a:lnTo>
                <a:lnTo>
                  <a:pt x="398176" y="59795"/>
                </a:lnTo>
                <a:lnTo>
                  <a:pt x="398187" y="17902"/>
                </a:lnTo>
                <a:lnTo>
                  <a:pt x="398544" y="14126"/>
                </a:lnTo>
                <a:lnTo>
                  <a:pt x="399280" y="12665"/>
                </a:lnTo>
                <a:lnTo>
                  <a:pt x="400139" y="10595"/>
                </a:lnTo>
                <a:lnTo>
                  <a:pt x="401489" y="9133"/>
                </a:lnTo>
                <a:lnTo>
                  <a:pt x="403084" y="8281"/>
                </a:lnTo>
                <a:lnTo>
                  <a:pt x="405292" y="6941"/>
                </a:lnTo>
                <a:lnTo>
                  <a:pt x="408237" y="6332"/>
                </a:lnTo>
                <a:close/>
              </a:path>
              <a:path w="491489" h="166369">
                <a:moveTo>
                  <a:pt x="473146" y="67955"/>
                </a:moveTo>
                <a:lnTo>
                  <a:pt x="442839" y="67955"/>
                </a:lnTo>
                <a:lnTo>
                  <a:pt x="442827" y="113137"/>
                </a:lnTo>
                <a:lnTo>
                  <a:pt x="442471" y="116912"/>
                </a:lnTo>
                <a:lnTo>
                  <a:pt x="441734" y="118374"/>
                </a:lnTo>
                <a:lnTo>
                  <a:pt x="440875" y="120444"/>
                </a:lnTo>
                <a:lnTo>
                  <a:pt x="439526" y="121905"/>
                </a:lnTo>
                <a:lnTo>
                  <a:pt x="437931" y="122758"/>
                </a:lnTo>
                <a:lnTo>
                  <a:pt x="435845" y="124097"/>
                </a:lnTo>
                <a:lnTo>
                  <a:pt x="432900" y="124706"/>
                </a:lnTo>
                <a:lnTo>
                  <a:pt x="483330" y="124706"/>
                </a:lnTo>
                <a:lnTo>
                  <a:pt x="480508" y="124097"/>
                </a:lnTo>
                <a:lnTo>
                  <a:pt x="478422" y="123001"/>
                </a:lnTo>
                <a:lnTo>
                  <a:pt x="473146" y="113137"/>
                </a:lnTo>
                <a:lnTo>
                  <a:pt x="473146" y="67955"/>
                </a:lnTo>
                <a:close/>
              </a:path>
              <a:path w="491489" h="166369">
                <a:moveTo>
                  <a:pt x="483085" y="6332"/>
                </a:moveTo>
                <a:lnTo>
                  <a:pt x="432655" y="6332"/>
                </a:lnTo>
                <a:lnTo>
                  <a:pt x="435477" y="6941"/>
                </a:lnTo>
                <a:lnTo>
                  <a:pt x="439648" y="9377"/>
                </a:lnTo>
                <a:lnTo>
                  <a:pt x="441121" y="10716"/>
                </a:lnTo>
                <a:lnTo>
                  <a:pt x="441734" y="12300"/>
                </a:lnTo>
                <a:lnTo>
                  <a:pt x="442471" y="13883"/>
                </a:lnTo>
                <a:lnTo>
                  <a:pt x="442839" y="17902"/>
                </a:lnTo>
                <a:lnTo>
                  <a:pt x="442839" y="59795"/>
                </a:lnTo>
                <a:lnTo>
                  <a:pt x="473146" y="59795"/>
                </a:lnTo>
                <a:lnTo>
                  <a:pt x="473157" y="17902"/>
                </a:lnTo>
                <a:lnTo>
                  <a:pt x="477931" y="8281"/>
                </a:lnTo>
                <a:lnTo>
                  <a:pt x="480140" y="6941"/>
                </a:lnTo>
                <a:lnTo>
                  <a:pt x="483085" y="6332"/>
                </a:lnTo>
                <a:close/>
              </a:path>
              <a:path w="491489" h="166369">
                <a:moveTo>
                  <a:pt x="416090" y="2922"/>
                </a:moveTo>
                <a:lnTo>
                  <a:pt x="350077" y="2922"/>
                </a:lnTo>
                <a:lnTo>
                  <a:pt x="350077" y="6332"/>
                </a:lnTo>
                <a:lnTo>
                  <a:pt x="416090" y="6332"/>
                </a:lnTo>
                <a:lnTo>
                  <a:pt x="416090" y="2922"/>
                </a:lnTo>
                <a:close/>
              </a:path>
              <a:path w="491489" h="166369">
                <a:moveTo>
                  <a:pt x="490937" y="2922"/>
                </a:moveTo>
                <a:lnTo>
                  <a:pt x="425047" y="2922"/>
                </a:lnTo>
                <a:lnTo>
                  <a:pt x="425047" y="6332"/>
                </a:lnTo>
                <a:lnTo>
                  <a:pt x="490937" y="6332"/>
                </a:lnTo>
                <a:lnTo>
                  <a:pt x="490937" y="2922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26397" y="1784675"/>
            <a:ext cx="201351" cy="1739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92969" y="1948596"/>
            <a:ext cx="0" cy="263525"/>
          </a:xfrm>
          <a:custGeom>
            <a:avLst/>
            <a:gdLst/>
            <a:ahLst/>
            <a:cxnLst/>
            <a:rect l="l" t="t" r="r" b="b"/>
            <a:pathLst>
              <a:path h="263525">
                <a:moveTo>
                  <a:pt x="0" y="262931"/>
                </a:moveTo>
                <a:lnTo>
                  <a:pt x="0" y="0"/>
                </a:lnTo>
              </a:path>
            </a:pathLst>
          </a:custGeom>
          <a:ln w="117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95118" y="2560926"/>
            <a:ext cx="3370711" cy="56203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06425" y="2403947"/>
            <a:ext cx="130553" cy="1281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44100" y="2403947"/>
            <a:ext cx="130430" cy="1281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993423" y="2279849"/>
            <a:ext cx="223520" cy="128270"/>
          </a:xfrm>
          <a:custGeom>
            <a:avLst/>
            <a:gdLst/>
            <a:ahLst/>
            <a:cxnLst/>
            <a:rect l="l" t="t" r="r" b="b"/>
            <a:pathLst>
              <a:path w="223520" h="128269">
                <a:moveTo>
                  <a:pt x="222947" y="127751"/>
                </a:moveTo>
                <a:lnTo>
                  <a:pt x="0" y="0"/>
                </a:lnTo>
              </a:path>
            </a:pathLst>
          </a:custGeom>
          <a:ln w="117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993423" y="2330511"/>
            <a:ext cx="201295" cy="115570"/>
          </a:xfrm>
          <a:custGeom>
            <a:avLst/>
            <a:gdLst/>
            <a:ahLst/>
            <a:cxnLst/>
            <a:rect l="l" t="t" r="r" b="b"/>
            <a:pathLst>
              <a:path w="201295" h="115569">
                <a:moveTo>
                  <a:pt x="200861" y="114964"/>
                </a:moveTo>
                <a:lnTo>
                  <a:pt x="0" y="0"/>
                </a:lnTo>
              </a:path>
            </a:pathLst>
          </a:custGeom>
          <a:ln w="117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69494" y="2279849"/>
            <a:ext cx="224154" cy="128905"/>
          </a:xfrm>
          <a:custGeom>
            <a:avLst/>
            <a:gdLst/>
            <a:ahLst/>
            <a:cxnLst/>
            <a:rect l="l" t="t" r="r" b="b"/>
            <a:pathLst>
              <a:path w="224154" h="128905">
                <a:moveTo>
                  <a:pt x="223928" y="0"/>
                </a:moveTo>
                <a:lnTo>
                  <a:pt x="0" y="128360"/>
                </a:lnTo>
              </a:path>
            </a:pathLst>
          </a:custGeom>
          <a:ln w="117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381392" y="1670441"/>
            <a:ext cx="1525660" cy="31359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993423" y="2012898"/>
            <a:ext cx="0" cy="267335"/>
          </a:xfrm>
          <a:custGeom>
            <a:avLst/>
            <a:gdLst/>
            <a:ahLst/>
            <a:cxnLst/>
            <a:rect l="l" t="t" r="r" b="b"/>
            <a:pathLst>
              <a:path h="267335">
                <a:moveTo>
                  <a:pt x="0" y="266950"/>
                </a:moveTo>
                <a:lnTo>
                  <a:pt x="0" y="0"/>
                </a:lnTo>
              </a:path>
            </a:pathLst>
          </a:custGeom>
          <a:ln w="117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40779" y="4760469"/>
            <a:ext cx="130553" cy="12811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6550" y="4595817"/>
            <a:ext cx="8126604" cy="88368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78454" y="4760469"/>
            <a:ext cx="130430" cy="12811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827777" y="4636371"/>
            <a:ext cx="223520" cy="128270"/>
          </a:xfrm>
          <a:custGeom>
            <a:avLst/>
            <a:gdLst/>
            <a:ahLst/>
            <a:cxnLst/>
            <a:rect l="l" t="t" r="r" b="b"/>
            <a:pathLst>
              <a:path w="223520" h="128270">
                <a:moveTo>
                  <a:pt x="222947" y="127751"/>
                </a:moveTo>
                <a:lnTo>
                  <a:pt x="0" y="0"/>
                </a:lnTo>
              </a:path>
            </a:pathLst>
          </a:custGeom>
          <a:ln w="117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827777" y="4687033"/>
            <a:ext cx="201295" cy="115570"/>
          </a:xfrm>
          <a:custGeom>
            <a:avLst/>
            <a:gdLst/>
            <a:ahLst/>
            <a:cxnLst/>
            <a:rect l="l" t="t" r="r" b="b"/>
            <a:pathLst>
              <a:path w="201295" h="115570">
                <a:moveTo>
                  <a:pt x="200861" y="114964"/>
                </a:moveTo>
                <a:lnTo>
                  <a:pt x="0" y="0"/>
                </a:lnTo>
              </a:path>
            </a:pathLst>
          </a:custGeom>
          <a:ln w="117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603848" y="4636371"/>
            <a:ext cx="224154" cy="128905"/>
          </a:xfrm>
          <a:custGeom>
            <a:avLst/>
            <a:gdLst/>
            <a:ahLst/>
            <a:cxnLst/>
            <a:rect l="l" t="t" r="r" b="b"/>
            <a:pathLst>
              <a:path w="224154" h="128904">
                <a:moveTo>
                  <a:pt x="223928" y="0"/>
                </a:moveTo>
                <a:lnTo>
                  <a:pt x="0" y="128360"/>
                </a:lnTo>
              </a:path>
            </a:pathLst>
          </a:custGeom>
          <a:ln w="117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759678" y="4212441"/>
            <a:ext cx="130430" cy="12811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827777" y="4369420"/>
            <a:ext cx="0" cy="267335"/>
          </a:xfrm>
          <a:custGeom>
            <a:avLst/>
            <a:gdLst/>
            <a:ahLst/>
            <a:cxnLst/>
            <a:rect l="l" t="t" r="r" b="b"/>
            <a:pathLst>
              <a:path h="267335">
                <a:moveTo>
                  <a:pt x="0" y="266950"/>
                </a:moveTo>
                <a:lnTo>
                  <a:pt x="0" y="0"/>
                </a:lnTo>
              </a:path>
            </a:pathLst>
          </a:custGeom>
          <a:ln w="117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83529" y="4568659"/>
            <a:ext cx="130479" cy="12811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21118" y="4568659"/>
            <a:ext cx="130430" cy="12811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70514" y="4444561"/>
            <a:ext cx="222885" cy="128270"/>
          </a:xfrm>
          <a:custGeom>
            <a:avLst/>
            <a:gdLst/>
            <a:ahLst/>
            <a:cxnLst/>
            <a:rect l="l" t="t" r="r" b="b"/>
            <a:pathLst>
              <a:path w="222885" h="128270">
                <a:moveTo>
                  <a:pt x="222873" y="127751"/>
                </a:moveTo>
                <a:lnTo>
                  <a:pt x="0" y="0"/>
                </a:lnTo>
              </a:path>
            </a:pathLst>
          </a:custGeom>
          <a:ln w="117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570514" y="4495224"/>
            <a:ext cx="201295" cy="115570"/>
          </a:xfrm>
          <a:custGeom>
            <a:avLst/>
            <a:gdLst/>
            <a:ahLst/>
            <a:cxnLst/>
            <a:rect l="l" t="t" r="r" b="b"/>
            <a:pathLst>
              <a:path w="201294" h="115570">
                <a:moveTo>
                  <a:pt x="200787" y="114964"/>
                </a:moveTo>
                <a:lnTo>
                  <a:pt x="0" y="0"/>
                </a:lnTo>
              </a:path>
            </a:pathLst>
          </a:custGeom>
          <a:ln w="117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346598" y="4444561"/>
            <a:ext cx="224154" cy="128905"/>
          </a:xfrm>
          <a:custGeom>
            <a:avLst/>
            <a:gdLst/>
            <a:ahLst/>
            <a:cxnLst/>
            <a:rect l="l" t="t" r="r" b="b"/>
            <a:pathLst>
              <a:path w="224155" h="128904">
                <a:moveTo>
                  <a:pt x="223916" y="0"/>
                </a:moveTo>
                <a:lnTo>
                  <a:pt x="0" y="128360"/>
                </a:lnTo>
              </a:path>
            </a:pathLst>
          </a:custGeom>
          <a:ln w="117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502317" y="4017830"/>
            <a:ext cx="578485" cy="131445"/>
          </a:xfrm>
          <a:custGeom>
            <a:avLst/>
            <a:gdLst/>
            <a:ahLst/>
            <a:cxnLst/>
            <a:rect l="l" t="t" r="r" b="b"/>
            <a:pathLst>
              <a:path w="578485" h="131445">
                <a:moveTo>
                  <a:pt x="63891" y="26670"/>
                </a:moveTo>
                <a:lnTo>
                  <a:pt x="25411" y="26670"/>
                </a:lnTo>
                <a:lnTo>
                  <a:pt x="110700" y="130917"/>
                </a:lnTo>
                <a:lnTo>
                  <a:pt x="113890" y="130917"/>
                </a:lnTo>
                <a:lnTo>
                  <a:pt x="113890" y="80499"/>
                </a:lnTo>
                <a:lnTo>
                  <a:pt x="107031" y="80499"/>
                </a:lnTo>
                <a:lnTo>
                  <a:pt x="63891" y="26670"/>
                </a:lnTo>
                <a:close/>
              </a:path>
              <a:path w="578485" h="131445">
                <a:moveTo>
                  <a:pt x="44761" y="2801"/>
                </a:moveTo>
                <a:lnTo>
                  <a:pt x="0" y="2801"/>
                </a:lnTo>
                <a:lnTo>
                  <a:pt x="0" y="6211"/>
                </a:lnTo>
                <a:lnTo>
                  <a:pt x="3852" y="6332"/>
                </a:lnTo>
                <a:lnTo>
                  <a:pt x="6797" y="6941"/>
                </a:lnTo>
                <a:lnTo>
                  <a:pt x="8846" y="8037"/>
                </a:lnTo>
                <a:lnTo>
                  <a:pt x="10895" y="9012"/>
                </a:lnTo>
                <a:lnTo>
                  <a:pt x="13251" y="11204"/>
                </a:lnTo>
                <a:lnTo>
                  <a:pt x="15914" y="14614"/>
                </a:lnTo>
                <a:lnTo>
                  <a:pt x="18613" y="17902"/>
                </a:lnTo>
                <a:lnTo>
                  <a:pt x="18613" y="112893"/>
                </a:lnTo>
                <a:lnTo>
                  <a:pt x="17251" y="117643"/>
                </a:lnTo>
                <a:lnTo>
                  <a:pt x="11791" y="123245"/>
                </a:lnTo>
                <a:lnTo>
                  <a:pt x="6944" y="124585"/>
                </a:lnTo>
                <a:lnTo>
                  <a:pt x="0" y="124706"/>
                </a:lnTo>
                <a:lnTo>
                  <a:pt x="0" y="128116"/>
                </a:lnTo>
                <a:lnTo>
                  <a:pt x="44761" y="128116"/>
                </a:lnTo>
                <a:lnTo>
                  <a:pt x="44761" y="124706"/>
                </a:lnTo>
                <a:lnTo>
                  <a:pt x="37509" y="124706"/>
                </a:lnTo>
                <a:lnTo>
                  <a:pt x="33705" y="123367"/>
                </a:lnTo>
                <a:lnTo>
                  <a:pt x="30392" y="120931"/>
                </a:lnTo>
                <a:lnTo>
                  <a:pt x="27067" y="118374"/>
                </a:lnTo>
                <a:lnTo>
                  <a:pt x="25411" y="113502"/>
                </a:lnTo>
                <a:lnTo>
                  <a:pt x="25411" y="26670"/>
                </a:lnTo>
                <a:lnTo>
                  <a:pt x="63891" y="26670"/>
                </a:lnTo>
                <a:lnTo>
                  <a:pt x="44761" y="2801"/>
                </a:lnTo>
                <a:close/>
              </a:path>
              <a:path w="578485" h="131445">
                <a:moveTo>
                  <a:pt x="130455" y="6089"/>
                </a:moveTo>
                <a:lnTo>
                  <a:pt x="95804" y="6089"/>
                </a:lnTo>
                <a:lnTo>
                  <a:pt x="100798" y="7794"/>
                </a:lnTo>
                <a:lnTo>
                  <a:pt x="103767" y="11447"/>
                </a:lnTo>
                <a:lnTo>
                  <a:pt x="105939" y="14005"/>
                </a:lnTo>
                <a:lnTo>
                  <a:pt x="107031" y="19120"/>
                </a:lnTo>
                <a:lnTo>
                  <a:pt x="107031" y="80499"/>
                </a:lnTo>
                <a:lnTo>
                  <a:pt x="113890" y="80499"/>
                </a:lnTo>
                <a:lnTo>
                  <a:pt x="113890" y="20703"/>
                </a:lnTo>
                <a:lnTo>
                  <a:pt x="114381" y="16562"/>
                </a:lnTo>
                <a:lnTo>
                  <a:pt x="115534" y="14005"/>
                </a:lnTo>
                <a:lnTo>
                  <a:pt x="116467" y="11691"/>
                </a:lnTo>
                <a:lnTo>
                  <a:pt x="117939" y="9986"/>
                </a:lnTo>
                <a:lnTo>
                  <a:pt x="121620" y="7794"/>
                </a:lnTo>
                <a:lnTo>
                  <a:pt x="125179" y="6941"/>
                </a:lnTo>
                <a:lnTo>
                  <a:pt x="130455" y="6211"/>
                </a:lnTo>
                <a:close/>
              </a:path>
              <a:path w="578485" h="131445">
                <a:moveTo>
                  <a:pt x="130455" y="2801"/>
                </a:moveTo>
                <a:lnTo>
                  <a:pt x="88786" y="2801"/>
                </a:lnTo>
                <a:lnTo>
                  <a:pt x="88786" y="6211"/>
                </a:lnTo>
                <a:lnTo>
                  <a:pt x="95804" y="6089"/>
                </a:lnTo>
                <a:lnTo>
                  <a:pt x="130455" y="6089"/>
                </a:lnTo>
                <a:lnTo>
                  <a:pt x="130455" y="2801"/>
                </a:lnTo>
                <a:close/>
              </a:path>
              <a:path w="578485" h="131445">
                <a:moveTo>
                  <a:pt x="208983" y="124706"/>
                </a:moveTo>
                <a:lnTo>
                  <a:pt x="143093" y="124706"/>
                </a:lnTo>
                <a:lnTo>
                  <a:pt x="143093" y="128116"/>
                </a:lnTo>
                <a:lnTo>
                  <a:pt x="208983" y="128116"/>
                </a:lnTo>
                <a:lnTo>
                  <a:pt x="208983" y="124706"/>
                </a:lnTo>
                <a:close/>
              </a:path>
              <a:path w="578485" h="131445">
                <a:moveTo>
                  <a:pt x="283831" y="124706"/>
                </a:moveTo>
                <a:lnTo>
                  <a:pt x="217941" y="124706"/>
                </a:lnTo>
                <a:lnTo>
                  <a:pt x="217941" y="128116"/>
                </a:lnTo>
                <a:lnTo>
                  <a:pt x="283831" y="128116"/>
                </a:lnTo>
                <a:lnTo>
                  <a:pt x="283831" y="124706"/>
                </a:lnTo>
                <a:close/>
              </a:path>
              <a:path w="578485" h="131445">
                <a:moveTo>
                  <a:pt x="201131" y="6210"/>
                </a:moveTo>
                <a:lnTo>
                  <a:pt x="150823" y="6211"/>
                </a:lnTo>
                <a:lnTo>
                  <a:pt x="153523" y="6819"/>
                </a:lnTo>
                <a:lnTo>
                  <a:pt x="157694" y="9255"/>
                </a:lnTo>
                <a:lnTo>
                  <a:pt x="159167" y="10595"/>
                </a:lnTo>
                <a:lnTo>
                  <a:pt x="159780" y="12300"/>
                </a:lnTo>
                <a:lnTo>
                  <a:pt x="160517" y="13883"/>
                </a:lnTo>
                <a:lnTo>
                  <a:pt x="160762" y="17902"/>
                </a:lnTo>
                <a:lnTo>
                  <a:pt x="160754" y="113015"/>
                </a:lnTo>
                <a:lnTo>
                  <a:pt x="160517" y="116790"/>
                </a:lnTo>
                <a:lnTo>
                  <a:pt x="159780" y="118252"/>
                </a:lnTo>
                <a:lnTo>
                  <a:pt x="158921" y="120444"/>
                </a:lnTo>
                <a:lnTo>
                  <a:pt x="157694" y="121905"/>
                </a:lnTo>
                <a:lnTo>
                  <a:pt x="156099" y="122758"/>
                </a:lnTo>
                <a:lnTo>
                  <a:pt x="153891" y="123976"/>
                </a:lnTo>
                <a:lnTo>
                  <a:pt x="150946" y="124706"/>
                </a:lnTo>
                <a:lnTo>
                  <a:pt x="201253" y="124706"/>
                </a:lnTo>
                <a:lnTo>
                  <a:pt x="198554" y="124098"/>
                </a:lnTo>
                <a:lnTo>
                  <a:pt x="194382" y="121662"/>
                </a:lnTo>
                <a:lnTo>
                  <a:pt x="192910" y="120322"/>
                </a:lnTo>
                <a:lnTo>
                  <a:pt x="192173" y="118617"/>
                </a:lnTo>
                <a:lnTo>
                  <a:pt x="191560" y="117034"/>
                </a:lnTo>
                <a:lnTo>
                  <a:pt x="191192" y="113015"/>
                </a:lnTo>
                <a:lnTo>
                  <a:pt x="191192" y="67833"/>
                </a:lnTo>
                <a:lnTo>
                  <a:pt x="266039" y="67833"/>
                </a:lnTo>
                <a:lnTo>
                  <a:pt x="266039" y="59674"/>
                </a:lnTo>
                <a:lnTo>
                  <a:pt x="191192" y="59674"/>
                </a:lnTo>
                <a:lnTo>
                  <a:pt x="191203" y="17902"/>
                </a:lnTo>
                <a:lnTo>
                  <a:pt x="191560" y="14126"/>
                </a:lnTo>
                <a:lnTo>
                  <a:pt x="192173" y="12665"/>
                </a:lnTo>
                <a:lnTo>
                  <a:pt x="193155" y="10473"/>
                </a:lnTo>
                <a:lnTo>
                  <a:pt x="194382" y="9012"/>
                </a:lnTo>
                <a:lnTo>
                  <a:pt x="195977" y="8159"/>
                </a:lnTo>
                <a:lnTo>
                  <a:pt x="198186" y="6941"/>
                </a:lnTo>
                <a:lnTo>
                  <a:pt x="201131" y="6210"/>
                </a:lnTo>
                <a:close/>
              </a:path>
              <a:path w="578485" h="131445">
                <a:moveTo>
                  <a:pt x="266039" y="67833"/>
                </a:moveTo>
                <a:lnTo>
                  <a:pt x="235732" y="67833"/>
                </a:lnTo>
                <a:lnTo>
                  <a:pt x="235721" y="113015"/>
                </a:lnTo>
                <a:lnTo>
                  <a:pt x="235364" y="116790"/>
                </a:lnTo>
                <a:lnTo>
                  <a:pt x="234751" y="118252"/>
                </a:lnTo>
                <a:lnTo>
                  <a:pt x="233769" y="120444"/>
                </a:lnTo>
                <a:lnTo>
                  <a:pt x="232542" y="121905"/>
                </a:lnTo>
                <a:lnTo>
                  <a:pt x="230947" y="122758"/>
                </a:lnTo>
                <a:lnTo>
                  <a:pt x="228738" y="123976"/>
                </a:lnTo>
                <a:lnTo>
                  <a:pt x="225793" y="124706"/>
                </a:lnTo>
                <a:lnTo>
                  <a:pt x="276223" y="124706"/>
                </a:lnTo>
                <a:lnTo>
                  <a:pt x="273401" y="124098"/>
                </a:lnTo>
                <a:lnTo>
                  <a:pt x="269229" y="121662"/>
                </a:lnTo>
                <a:lnTo>
                  <a:pt x="267757" y="120322"/>
                </a:lnTo>
                <a:lnTo>
                  <a:pt x="267144" y="118617"/>
                </a:lnTo>
                <a:lnTo>
                  <a:pt x="266407" y="117034"/>
                </a:lnTo>
                <a:lnTo>
                  <a:pt x="266039" y="113015"/>
                </a:lnTo>
                <a:lnTo>
                  <a:pt x="266039" y="67833"/>
                </a:lnTo>
                <a:close/>
              </a:path>
              <a:path w="578485" h="131445">
                <a:moveTo>
                  <a:pt x="276101" y="6210"/>
                </a:moveTo>
                <a:lnTo>
                  <a:pt x="225548" y="6210"/>
                </a:lnTo>
                <a:lnTo>
                  <a:pt x="228370" y="6819"/>
                </a:lnTo>
                <a:lnTo>
                  <a:pt x="230579" y="8037"/>
                </a:lnTo>
                <a:lnTo>
                  <a:pt x="235732" y="17902"/>
                </a:lnTo>
                <a:lnTo>
                  <a:pt x="235732" y="59674"/>
                </a:lnTo>
                <a:lnTo>
                  <a:pt x="266039" y="59674"/>
                </a:lnTo>
                <a:lnTo>
                  <a:pt x="266051" y="17902"/>
                </a:lnTo>
                <a:lnTo>
                  <a:pt x="266407" y="14126"/>
                </a:lnTo>
                <a:lnTo>
                  <a:pt x="267144" y="12665"/>
                </a:lnTo>
                <a:lnTo>
                  <a:pt x="268002" y="10473"/>
                </a:lnTo>
                <a:lnTo>
                  <a:pt x="269352" y="9012"/>
                </a:lnTo>
                <a:lnTo>
                  <a:pt x="270947" y="8159"/>
                </a:lnTo>
                <a:lnTo>
                  <a:pt x="273033" y="6941"/>
                </a:lnTo>
                <a:lnTo>
                  <a:pt x="276101" y="6210"/>
                </a:lnTo>
                <a:close/>
              </a:path>
              <a:path w="578485" h="131445">
                <a:moveTo>
                  <a:pt x="208983" y="2801"/>
                </a:moveTo>
                <a:lnTo>
                  <a:pt x="143093" y="2801"/>
                </a:lnTo>
                <a:lnTo>
                  <a:pt x="143093" y="6211"/>
                </a:lnTo>
                <a:lnTo>
                  <a:pt x="208983" y="6210"/>
                </a:lnTo>
                <a:lnTo>
                  <a:pt x="208983" y="2801"/>
                </a:lnTo>
                <a:close/>
              </a:path>
              <a:path w="578485" h="131445">
                <a:moveTo>
                  <a:pt x="283831" y="2801"/>
                </a:moveTo>
                <a:lnTo>
                  <a:pt x="217941" y="2801"/>
                </a:lnTo>
                <a:lnTo>
                  <a:pt x="217941" y="6210"/>
                </a:lnTo>
                <a:lnTo>
                  <a:pt x="283831" y="6210"/>
                </a:lnTo>
                <a:lnTo>
                  <a:pt x="283831" y="2801"/>
                </a:lnTo>
                <a:close/>
              </a:path>
              <a:path w="578485" h="131445">
                <a:moveTo>
                  <a:pt x="368372" y="0"/>
                </a:moveTo>
                <a:lnTo>
                  <a:pt x="326650" y="13731"/>
                </a:lnTo>
                <a:lnTo>
                  <a:pt x="301668" y="50266"/>
                </a:lnTo>
                <a:lnTo>
                  <a:pt x="299291" y="67711"/>
                </a:lnTo>
                <a:lnTo>
                  <a:pt x="299822" y="76092"/>
                </a:lnTo>
                <a:lnTo>
                  <a:pt x="318172" y="113106"/>
                </a:lnTo>
                <a:lnTo>
                  <a:pt x="358055" y="130415"/>
                </a:lnTo>
                <a:lnTo>
                  <a:pt x="367881" y="130917"/>
                </a:lnTo>
                <a:lnTo>
                  <a:pt x="375358" y="130619"/>
                </a:lnTo>
                <a:lnTo>
                  <a:pt x="401832" y="122271"/>
                </a:lnTo>
                <a:lnTo>
                  <a:pt x="364445" y="122271"/>
                </a:lnTo>
                <a:lnTo>
                  <a:pt x="356592" y="119957"/>
                </a:lnTo>
                <a:lnTo>
                  <a:pt x="335221" y="87206"/>
                </a:lnTo>
                <a:lnTo>
                  <a:pt x="332788" y="63693"/>
                </a:lnTo>
                <a:lnTo>
                  <a:pt x="333156" y="55381"/>
                </a:lnTo>
                <a:lnTo>
                  <a:pt x="346531" y="19485"/>
                </a:lnTo>
                <a:lnTo>
                  <a:pt x="353157" y="14979"/>
                </a:lnTo>
                <a:lnTo>
                  <a:pt x="359660" y="10473"/>
                </a:lnTo>
                <a:lnTo>
                  <a:pt x="366899" y="8281"/>
                </a:lnTo>
                <a:lnTo>
                  <a:pt x="403423" y="8281"/>
                </a:lnTo>
                <a:lnTo>
                  <a:pt x="402237" y="7915"/>
                </a:lnTo>
                <a:lnTo>
                  <a:pt x="396470" y="5723"/>
                </a:lnTo>
                <a:lnTo>
                  <a:pt x="389181" y="3185"/>
                </a:lnTo>
                <a:lnTo>
                  <a:pt x="382053" y="1400"/>
                </a:lnTo>
                <a:lnTo>
                  <a:pt x="375109" y="346"/>
                </a:lnTo>
                <a:lnTo>
                  <a:pt x="368372" y="0"/>
                </a:lnTo>
                <a:close/>
              </a:path>
              <a:path w="578485" h="131445">
                <a:moveTo>
                  <a:pt x="416838" y="99254"/>
                </a:moveTo>
                <a:lnTo>
                  <a:pt x="382114" y="122271"/>
                </a:lnTo>
                <a:lnTo>
                  <a:pt x="401832" y="122271"/>
                </a:lnTo>
                <a:lnTo>
                  <a:pt x="405979" y="119576"/>
                </a:lnTo>
                <a:lnTo>
                  <a:pt x="411455" y="115205"/>
                </a:lnTo>
                <a:lnTo>
                  <a:pt x="416838" y="110092"/>
                </a:lnTo>
                <a:lnTo>
                  <a:pt x="416838" y="99254"/>
                </a:lnTo>
                <a:close/>
              </a:path>
              <a:path w="578485" h="131445">
                <a:moveTo>
                  <a:pt x="403423" y="8281"/>
                </a:moveTo>
                <a:lnTo>
                  <a:pt x="374752" y="8281"/>
                </a:lnTo>
                <a:lnTo>
                  <a:pt x="381654" y="8850"/>
                </a:lnTo>
                <a:lnTo>
                  <a:pt x="388188" y="10549"/>
                </a:lnTo>
                <a:lnTo>
                  <a:pt x="415366" y="43355"/>
                </a:lnTo>
                <a:lnTo>
                  <a:pt x="419047" y="43355"/>
                </a:lnTo>
                <a:lnTo>
                  <a:pt x="419047" y="9012"/>
                </a:lnTo>
                <a:lnTo>
                  <a:pt x="405795" y="9012"/>
                </a:lnTo>
                <a:lnTo>
                  <a:pt x="403423" y="8281"/>
                </a:lnTo>
                <a:close/>
              </a:path>
              <a:path w="578485" h="131445">
                <a:moveTo>
                  <a:pt x="419047" y="0"/>
                </a:moveTo>
                <a:lnTo>
                  <a:pt x="415366" y="0"/>
                </a:lnTo>
                <a:lnTo>
                  <a:pt x="414875" y="3044"/>
                </a:lnTo>
                <a:lnTo>
                  <a:pt x="414016" y="5358"/>
                </a:lnTo>
                <a:lnTo>
                  <a:pt x="411071" y="8281"/>
                </a:lnTo>
                <a:lnTo>
                  <a:pt x="409354" y="9012"/>
                </a:lnTo>
                <a:lnTo>
                  <a:pt x="419047" y="9012"/>
                </a:lnTo>
                <a:lnTo>
                  <a:pt x="419047" y="0"/>
                </a:lnTo>
                <a:close/>
              </a:path>
              <a:path w="578485" h="131445">
                <a:moveTo>
                  <a:pt x="503465" y="124706"/>
                </a:moveTo>
                <a:lnTo>
                  <a:pt x="437452" y="124706"/>
                </a:lnTo>
                <a:lnTo>
                  <a:pt x="437452" y="128116"/>
                </a:lnTo>
                <a:lnTo>
                  <a:pt x="503465" y="128116"/>
                </a:lnTo>
                <a:lnTo>
                  <a:pt x="503465" y="124706"/>
                </a:lnTo>
                <a:close/>
              </a:path>
              <a:path w="578485" h="131445">
                <a:moveTo>
                  <a:pt x="578313" y="124706"/>
                </a:moveTo>
                <a:lnTo>
                  <a:pt x="512422" y="124706"/>
                </a:lnTo>
                <a:lnTo>
                  <a:pt x="512422" y="128116"/>
                </a:lnTo>
                <a:lnTo>
                  <a:pt x="578313" y="128116"/>
                </a:lnTo>
                <a:lnTo>
                  <a:pt x="578313" y="124706"/>
                </a:lnTo>
                <a:close/>
              </a:path>
              <a:path w="578485" h="131445">
                <a:moveTo>
                  <a:pt x="495612" y="6210"/>
                </a:moveTo>
                <a:lnTo>
                  <a:pt x="445182" y="6210"/>
                </a:lnTo>
                <a:lnTo>
                  <a:pt x="448004" y="6819"/>
                </a:lnTo>
                <a:lnTo>
                  <a:pt x="452176" y="9255"/>
                </a:lnTo>
                <a:lnTo>
                  <a:pt x="453526" y="10595"/>
                </a:lnTo>
                <a:lnTo>
                  <a:pt x="454262" y="12300"/>
                </a:lnTo>
                <a:lnTo>
                  <a:pt x="454998" y="13883"/>
                </a:lnTo>
                <a:lnTo>
                  <a:pt x="455244" y="17902"/>
                </a:lnTo>
                <a:lnTo>
                  <a:pt x="455236" y="113015"/>
                </a:lnTo>
                <a:lnTo>
                  <a:pt x="454998" y="116790"/>
                </a:lnTo>
                <a:lnTo>
                  <a:pt x="454262" y="118252"/>
                </a:lnTo>
                <a:lnTo>
                  <a:pt x="453403" y="120444"/>
                </a:lnTo>
                <a:lnTo>
                  <a:pt x="452176" y="121905"/>
                </a:lnTo>
                <a:lnTo>
                  <a:pt x="448250" y="123976"/>
                </a:lnTo>
                <a:lnTo>
                  <a:pt x="445305" y="124706"/>
                </a:lnTo>
                <a:lnTo>
                  <a:pt x="495735" y="124706"/>
                </a:lnTo>
                <a:lnTo>
                  <a:pt x="485673" y="113015"/>
                </a:lnTo>
                <a:lnTo>
                  <a:pt x="485673" y="67833"/>
                </a:lnTo>
                <a:lnTo>
                  <a:pt x="560521" y="67833"/>
                </a:lnTo>
                <a:lnTo>
                  <a:pt x="560521" y="59674"/>
                </a:lnTo>
                <a:lnTo>
                  <a:pt x="485673" y="59674"/>
                </a:lnTo>
                <a:lnTo>
                  <a:pt x="485681" y="17902"/>
                </a:lnTo>
                <a:lnTo>
                  <a:pt x="485919" y="14126"/>
                </a:lnTo>
                <a:lnTo>
                  <a:pt x="486655" y="12665"/>
                </a:lnTo>
                <a:lnTo>
                  <a:pt x="487637" y="10473"/>
                </a:lnTo>
                <a:lnTo>
                  <a:pt x="488864" y="9012"/>
                </a:lnTo>
                <a:lnTo>
                  <a:pt x="490459" y="8159"/>
                </a:lnTo>
                <a:lnTo>
                  <a:pt x="492667" y="6941"/>
                </a:lnTo>
                <a:lnTo>
                  <a:pt x="495612" y="6210"/>
                </a:lnTo>
                <a:close/>
              </a:path>
              <a:path w="578485" h="131445">
                <a:moveTo>
                  <a:pt x="560521" y="67833"/>
                </a:moveTo>
                <a:lnTo>
                  <a:pt x="530214" y="67833"/>
                </a:lnTo>
                <a:lnTo>
                  <a:pt x="530202" y="113015"/>
                </a:lnTo>
                <a:lnTo>
                  <a:pt x="529846" y="116790"/>
                </a:lnTo>
                <a:lnTo>
                  <a:pt x="529232" y="118252"/>
                </a:lnTo>
                <a:lnTo>
                  <a:pt x="528251" y="120444"/>
                </a:lnTo>
                <a:lnTo>
                  <a:pt x="527024" y="121905"/>
                </a:lnTo>
                <a:lnTo>
                  <a:pt x="525429" y="122758"/>
                </a:lnTo>
                <a:lnTo>
                  <a:pt x="523220" y="123976"/>
                </a:lnTo>
                <a:lnTo>
                  <a:pt x="520275" y="124706"/>
                </a:lnTo>
                <a:lnTo>
                  <a:pt x="570705" y="124706"/>
                </a:lnTo>
                <a:lnTo>
                  <a:pt x="567883" y="124097"/>
                </a:lnTo>
                <a:lnTo>
                  <a:pt x="563711" y="121662"/>
                </a:lnTo>
                <a:lnTo>
                  <a:pt x="562239" y="120322"/>
                </a:lnTo>
                <a:lnTo>
                  <a:pt x="561625" y="118617"/>
                </a:lnTo>
                <a:lnTo>
                  <a:pt x="560889" y="117034"/>
                </a:lnTo>
                <a:lnTo>
                  <a:pt x="560521" y="113015"/>
                </a:lnTo>
                <a:lnTo>
                  <a:pt x="560521" y="67833"/>
                </a:lnTo>
                <a:close/>
              </a:path>
              <a:path w="578485" h="131445">
                <a:moveTo>
                  <a:pt x="570460" y="6210"/>
                </a:moveTo>
                <a:lnTo>
                  <a:pt x="520030" y="6210"/>
                </a:lnTo>
                <a:lnTo>
                  <a:pt x="522852" y="6819"/>
                </a:lnTo>
                <a:lnTo>
                  <a:pt x="524938" y="8037"/>
                </a:lnTo>
                <a:lnTo>
                  <a:pt x="530214" y="17902"/>
                </a:lnTo>
                <a:lnTo>
                  <a:pt x="530214" y="59674"/>
                </a:lnTo>
                <a:lnTo>
                  <a:pt x="560521" y="59674"/>
                </a:lnTo>
                <a:lnTo>
                  <a:pt x="560532" y="17902"/>
                </a:lnTo>
                <a:lnTo>
                  <a:pt x="560889" y="14126"/>
                </a:lnTo>
                <a:lnTo>
                  <a:pt x="561625" y="12665"/>
                </a:lnTo>
                <a:lnTo>
                  <a:pt x="562484" y="10473"/>
                </a:lnTo>
                <a:lnTo>
                  <a:pt x="563834" y="9012"/>
                </a:lnTo>
                <a:lnTo>
                  <a:pt x="565429" y="8159"/>
                </a:lnTo>
                <a:lnTo>
                  <a:pt x="567515" y="6941"/>
                </a:lnTo>
                <a:lnTo>
                  <a:pt x="570460" y="6210"/>
                </a:lnTo>
                <a:close/>
              </a:path>
              <a:path w="578485" h="131445">
                <a:moveTo>
                  <a:pt x="503465" y="2801"/>
                </a:moveTo>
                <a:lnTo>
                  <a:pt x="437452" y="2801"/>
                </a:lnTo>
                <a:lnTo>
                  <a:pt x="437452" y="6210"/>
                </a:lnTo>
                <a:lnTo>
                  <a:pt x="503465" y="6210"/>
                </a:lnTo>
                <a:lnTo>
                  <a:pt x="503465" y="2801"/>
                </a:lnTo>
                <a:close/>
              </a:path>
              <a:path w="578485" h="131445">
                <a:moveTo>
                  <a:pt x="578313" y="2801"/>
                </a:moveTo>
                <a:lnTo>
                  <a:pt x="512422" y="2801"/>
                </a:lnTo>
                <a:lnTo>
                  <a:pt x="512422" y="6210"/>
                </a:lnTo>
                <a:lnTo>
                  <a:pt x="578313" y="6210"/>
                </a:lnTo>
                <a:lnTo>
                  <a:pt x="578313" y="2801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091060" y="4093701"/>
            <a:ext cx="60960" cy="98425"/>
          </a:xfrm>
          <a:custGeom>
            <a:avLst/>
            <a:gdLst/>
            <a:ahLst/>
            <a:cxnLst/>
            <a:rect l="l" t="t" r="r" b="b"/>
            <a:pathLst>
              <a:path w="60960" h="98425">
                <a:moveTo>
                  <a:pt x="9079" y="79159"/>
                </a:moveTo>
                <a:lnTo>
                  <a:pt x="0" y="84761"/>
                </a:lnTo>
                <a:lnTo>
                  <a:pt x="61" y="89876"/>
                </a:lnTo>
                <a:lnTo>
                  <a:pt x="1227" y="92190"/>
                </a:lnTo>
                <a:lnTo>
                  <a:pt x="3926" y="94017"/>
                </a:lnTo>
                <a:lnTo>
                  <a:pt x="7607" y="96574"/>
                </a:lnTo>
                <a:lnTo>
                  <a:pt x="13497" y="97914"/>
                </a:lnTo>
                <a:lnTo>
                  <a:pt x="21472" y="97914"/>
                </a:lnTo>
                <a:lnTo>
                  <a:pt x="30031" y="97275"/>
                </a:lnTo>
                <a:lnTo>
                  <a:pt x="37669" y="95356"/>
                </a:lnTo>
                <a:lnTo>
                  <a:pt x="44386" y="92160"/>
                </a:lnTo>
                <a:lnTo>
                  <a:pt x="44978" y="91703"/>
                </a:lnTo>
                <a:lnTo>
                  <a:pt x="28589" y="91703"/>
                </a:lnTo>
                <a:lnTo>
                  <a:pt x="24294" y="89876"/>
                </a:lnTo>
                <a:lnTo>
                  <a:pt x="12638" y="80499"/>
                </a:lnTo>
                <a:lnTo>
                  <a:pt x="11901" y="80133"/>
                </a:lnTo>
                <a:lnTo>
                  <a:pt x="10552" y="79525"/>
                </a:lnTo>
                <a:lnTo>
                  <a:pt x="9079" y="79159"/>
                </a:lnTo>
                <a:close/>
              </a:path>
              <a:path w="60960" h="98425">
                <a:moveTo>
                  <a:pt x="56093" y="13883"/>
                </a:moveTo>
                <a:lnTo>
                  <a:pt x="26871" y="13883"/>
                </a:lnTo>
                <a:lnTo>
                  <a:pt x="30307" y="15223"/>
                </a:lnTo>
                <a:lnTo>
                  <a:pt x="35951" y="20825"/>
                </a:lnTo>
                <a:lnTo>
                  <a:pt x="37301" y="24113"/>
                </a:lnTo>
                <a:lnTo>
                  <a:pt x="37301" y="30689"/>
                </a:lnTo>
                <a:lnTo>
                  <a:pt x="36564" y="33368"/>
                </a:lnTo>
                <a:lnTo>
                  <a:pt x="35092" y="36048"/>
                </a:lnTo>
                <a:lnTo>
                  <a:pt x="33619" y="38849"/>
                </a:lnTo>
                <a:lnTo>
                  <a:pt x="31902" y="40797"/>
                </a:lnTo>
                <a:lnTo>
                  <a:pt x="27730" y="43476"/>
                </a:lnTo>
                <a:lnTo>
                  <a:pt x="24049" y="44816"/>
                </a:lnTo>
                <a:lnTo>
                  <a:pt x="18773" y="46399"/>
                </a:lnTo>
                <a:lnTo>
                  <a:pt x="18773" y="48835"/>
                </a:lnTo>
                <a:lnTo>
                  <a:pt x="27362" y="50905"/>
                </a:lnTo>
                <a:lnTo>
                  <a:pt x="33988" y="54559"/>
                </a:lnTo>
                <a:lnTo>
                  <a:pt x="38405" y="59917"/>
                </a:lnTo>
                <a:lnTo>
                  <a:pt x="42822" y="65154"/>
                </a:lnTo>
                <a:lnTo>
                  <a:pt x="45153" y="71000"/>
                </a:lnTo>
                <a:lnTo>
                  <a:pt x="45153" y="81473"/>
                </a:lnTo>
                <a:lnTo>
                  <a:pt x="43926" y="84883"/>
                </a:lnTo>
                <a:lnTo>
                  <a:pt x="38896" y="90363"/>
                </a:lnTo>
                <a:lnTo>
                  <a:pt x="35951" y="91703"/>
                </a:lnTo>
                <a:lnTo>
                  <a:pt x="44978" y="91703"/>
                </a:lnTo>
                <a:lnTo>
                  <a:pt x="60859" y="62718"/>
                </a:lnTo>
                <a:lnTo>
                  <a:pt x="60859" y="56873"/>
                </a:lnTo>
                <a:lnTo>
                  <a:pt x="59509" y="52001"/>
                </a:lnTo>
                <a:lnTo>
                  <a:pt x="53742" y="44329"/>
                </a:lnTo>
                <a:lnTo>
                  <a:pt x="49571" y="41041"/>
                </a:lnTo>
                <a:lnTo>
                  <a:pt x="44172" y="38361"/>
                </a:lnTo>
                <a:lnTo>
                  <a:pt x="48344" y="35926"/>
                </a:lnTo>
                <a:lnTo>
                  <a:pt x="51534" y="33125"/>
                </a:lnTo>
                <a:lnTo>
                  <a:pt x="53497" y="29958"/>
                </a:lnTo>
                <a:lnTo>
                  <a:pt x="55460" y="26670"/>
                </a:lnTo>
                <a:lnTo>
                  <a:pt x="56442" y="23382"/>
                </a:lnTo>
                <a:lnTo>
                  <a:pt x="56442" y="14614"/>
                </a:lnTo>
                <a:lnTo>
                  <a:pt x="56093" y="13883"/>
                </a:lnTo>
                <a:close/>
              </a:path>
              <a:path w="60960" h="98425">
                <a:moveTo>
                  <a:pt x="40368" y="0"/>
                </a:moveTo>
                <a:lnTo>
                  <a:pt x="3435" y="23260"/>
                </a:lnTo>
                <a:lnTo>
                  <a:pt x="6012" y="24113"/>
                </a:lnTo>
                <a:lnTo>
                  <a:pt x="10552" y="17293"/>
                </a:lnTo>
                <a:lnTo>
                  <a:pt x="16073" y="13883"/>
                </a:lnTo>
                <a:lnTo>
                  <a:pt x="56093" y="13883"/>
                </a:lnTo>
                <a:lnTo>
                  <a:pt x="54233" y="9986"/>
                </a:lnTo>
                <a:lnTo>
                  <a:pt x="50061" y="5967"/>
                </a:lnTo>
                <a:lnTo>
                  <a:pt x="45767" y="2070"/>
                </a:lnTo>
                <a:lnTo>
                  <a:pt x="40368" y="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570514" y="4177245"/>
            <a:ext cx="0" cy="267335"/>
          </a:xfrm>
          <a:custGeom>
            <a:avLst/>
            <a:gdLst/>
            <a:ahLst/>
            <a:cxnLst/>
            <a:rect l="l" t="t" r="r" b="b"/>
            <a:pathLst>
              <a:path h="267335">
                <a:moveTo>
                  <a:pt x="0" y="267316"/>
                </a:moveTo>
                <a:lnTo>
                  <a:pt x="0" y="0"/>
                </a:lnTo>
              </a:path>
            </a:pathLst>
          </a:custGeom>
          <a:ln w="117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215746" y="4026963"/>
            <a:ext cx="349574" cy="17378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596486" y="4138518"/>
            <a:ext cx="135890" cy="78105"/>
          </a:xfrm>
          <a:custGeom>
            <a:avLst/>
            <a:gdLst/>
            <a:ahLst/>
            <a:cxnLst/>
            <a:rect l="l" t="t" r="r" b="b"/>
            <a:pathLst>
              <a:path w="135889" h="78104">
                <a:moveTo>
                  <a:pt x="135461" y="77576"/>
                </a:moveTo>
                <a:lnTo>
                  <a:pt x="0" y="0"/>
                </a:lnTo>
              </a:path>
            </a:pathLst>
          </a:custGeom>
          <a:ln w="117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83240" y="4026963"/>
            <a:ext cx="279400" cy="131445"/>
          </a:xfrm>
          <a:custGeom>
            <a:avLst/>
            <a:gdLst/>
            <a:ahLst/>
            <a:cxnLst/>
            <a:rect l="l" t="t" r="r" b="b"/>
            <a:pathLst>
              <a:path w="279400" h="131445">
                <a:moveTo>
                  <a:pt x="69080" y="0"/>
                </a:moveTo>
                <a:lnTo>
                  <a:pt x="27358" y="13731"/>
                </a:lnTo>
                <a:lnTo>
                  <a:pt x="2377" y="50266"/>
                </a:lnTo>
                <a:lnTo>
                  <a:pt x="0" y="67711"/>
                </a:lnTo>
                <a:lnTo>
                  <a:pt x="529" y="76092"/>
                </a:lnTo>
                <a:lnTo>
                  <a:pt x="18819" y="113106"/>
                </a:lnTo>
                <a:lnTo>
                  <a:pt x="58764" y="130415"/>
                </a:lnTo>
                <a:lnTo>
                  <a:pt x="68589" y="130917"/>
                </a:lnTo>
                <a:lnTo>
                  <a:pt x="76049" y="130619"/>
                </a:lnTo>
                <a:lnTo>
                  <a:pt x="102541" y="122271"/>
                </a:lnTo>
                <a:lnTo>
                  <a:pt x="65154" y="122271"/>
                </a:lnTo>
                <a:lnTo>
                  <a:pt x="57301" y="119957"/>
                </a:lnTo>
                <a:lnTo>
                  <a:pt x="35930" y="87206"/>
                </a:lnTo>
                <a:lnTo>
                  <a:pt x="33497" y="63693"/>
                </a:lnTo>
                <a:lnTo>
                  <a:pt x="33865" y="55381"/>
                </a:lnTo>
                <a:lnTo>
                  <a:pt x="47239" y="19485"/>
                </a:lnTo>
                <a:lnTo>
                  <a:pt x="104050" y="8281"/>
                </a:lnTo>
                <a:lnTo>
                  <a:pt x="102823" y="7915"/>
                </a:lnTo>
                <a:lnTo>
                  <a:pt x="97178" y="5723"/>
                </a:lnTo>
                <a:lnTo>
                  <a:pt x="89889" y="3185"/>
                </a:lnTo>
                <a:lnTo>
                  <a:pt x="82761" y="1400"/>
                </a:lnTo>
                <a:lnTo>
                  <a:pt x="75817" y="346"/>
                </a:lnTo>
                <a:lnTo>
                  <a:pt x="69080" y="0"/>
                </a:lnTo>
                <a:close/>
              </a:path>
              <a:path w="279400" h="131445">
                <a:moveTo>
                  <a:pt x="117547" y="99254"/>
                </a:moveTo>
                <a:lnTo>
                  <a:pt x="82822" y="122271"/>
                </a:lnTo>
                <a:lnTo>
                  <a:pt x="102541" y="122271"/>
                </a:lnTo>
                <a:lnTo>
                  <a:pt x="106688" y="119576"/>
                </a:lnTo>
                <a:lnTo>
                  <a:pt x="112163" y="115205"/>
                </a:lnTo>
                <a:lnTo>
                  <a:pt x="117547" y="110092"/>
                </a:lnTo>
                <a:lnTo>
                  <a:pt x="117547" y="99254"/>
                </a:lnTo>
                <a:close/>
              </a:path>
              <a:path w="279400" h="131445">
                <a:moveTo>
                  <a:pt x="104050" y="8281"/>
                </a:moveTo>
                <a:lnTo>
                  <a:pt x="75460" y="8281"/>
                </a:lnTo>
                <a:lnTo>
                  <a:pt x="82362" y="8850"/>
                </a:lnTo>
                <a:lnTo>
                  <a:pt x="88896" y="10549"/>
                </a:lnTo>
                <a:lnTo>
                  <a:pt x="116074" y="43355"/>
                </a:lnTo>
                <a:lnTo>
                  <a:pt x="119633" y="43355"/>
                </a:lnTo>
                <a:lnTo>
                  <a:pt x="119633" y="9012"/>
                </a:lnTo>
                <a:lnTo>
                  <a:pt x="106504" y="9012"/>
                </a:lnTo>
                <a:lnTo>
                  <a:pt x="104050" y="8281"/>
                </a:lnTo>
                <a:close/>
              </a:path>
              <a:path w="279400" h="131445">
                <a:moveTo>
                  <a:pt x="119633" y="0"/>
                </a:moveTo>
                <a:lnTo>
                  <a:pt x="116074" y="0"/>
                </a:lnTo>
                <a:lnTo>
                  <a:pt x="115584" y="3044"/>
                </a:lnTo>
                <a:lnTo>
                  <a:pt x="114725" y="5358"/>
                </a:lnTo>
                <a:lnTo>
                  <a:pt x="111780" y="8281"/>
                </a:lnTo>
                <a:lnTo>
                  <a:pt x="110062" y="9012"/>
                </a:lnTo>
                <a:lnTo>
                  <a:pt x="119633" y="9012"/>
                </a:lnTo>
                <a:lnTo>
                  <a:pt x="119633" y="0"/>
                </a:lnTo>
                <a:close/>
              </a:path>
              <a:path w="279400" h="131445">
                <a:moveTo>
                  <a:pt x="204173" y="124706"/>
                </a:moveTo>
                <a:lnTo>
                  <a:pt x="138161" y="124706"/>
                </a:lnTo>
                <a:lnTo>
                  <a:pt x="138161" y="128116"/>
                </a:lnTo>
                <a:lnTo>
                  <a:pt x="204173" y="128116"/>
                </a:lnTo>
                <a:lnTo>
                  <a:pt x="204173" y="124706"/>
                </a:lnTo>
                <a:close/>
              </a:path>
              <a:path w="279400" h="131445">
                <a:moveTo>
                  <a:pt x="279021" y="124706"/>
                </a:moveTo>
                <a:lnTo>
                  <a:pt x="213131" y="124706"/>
                </a:lnTo>
                <a:lnTo>
                  <a:pt x="213131" y="128116"/>
                </a:lnTo>
                <a:lnTo>
                  <a:pt x="279021" y="128116"/>
                </a:lnTo>
                <a:lnTo>
                  <a:pt x="279021" y="124706"/>
                </a:lnTo>
                <a:close/>
              </a:path>
              <a:path w="279400" h="131445">
                <a:moveTo>
                  <a:pt x="196321" y="6210"/>
                </a:moveTo>
                <a:lnTo>
                  <a:pt x="145891" y="6210"/>
                </a:lnTo>
                <a:lnTo>
                  <a:pt x="148713" y="6819"/>
                </a:lnTo>
                <a:lnTo>
                  <a:pt x="152885" y="9255"/>
                </a:lnTo>
                <a:lnTo>
                  <a:pt x="154234" y="10595"/>
                </a:lnTo>
                <a:lnTo>
                  <a:pt x="154971" y="12300"/>
                </a:lnTo>
                <a:lnTo>
                  <a:pt x="155707" y="13883"/>
                </a:lnTo>
                <a:lnTo>
                  <a:pt x="155952" y="17902"/>
                </a:lnTo>
                <a:lnTo>
                  <a:pt x="155944" y="113015"/>
                </a:lnTo>
                <a:lnTo>
                  <a:pt x="155707" y="116790"/>
                </a:lnTo>
                <a:lnTo>
                  <a:pt x="154971" y="118252"/>
                </a:lnTo>
                <a:lnTo>
                  <a:pt x="154112" y="120444"/>
                </a:lnTo>
                <a:lnTo>
                  <a:pt x="152885" y="121905"/>
                </a:lnTo>
                <a:lnTo>
                  <a:pt x="148958" y="123976"/>
                </a:lnTo>
                <a:lnTo>
                  <a:pt x="146013" y="124706"/>
                </a:lnTo>
                <a:lnTo>
                  <a:pt x="196443" y="124706"/>
                </a:lnTo>
                <a:lnTo>
                  <a:pt x="193621" y="124098"/>
                </a:lnTo>
                <a:lnTo>
                  <a:pt x="189449" y="121662"/>
                </a:lnTo>
                <a:lnTo>
                  <a:pt x="188100" y="120322"/>
                </a:lnTo>
                <a:lnTo>
                  <a:pt x="187364" y="118617"/>
                </a:lnTo>
                <a:lnTo>
                  <a:pt x="186627" y="117034"/>
                </a:lnTo>
                <a:lnTo>
                  <a:pt x="186382" y="113015"/>
                </a:lnTo>
                <a:lnTo>
                  <a:pt x="186382" y="67833"/>
                </a:lnTo>
                <a:lnTo>
                  <a:pt x="261229" y="67833"/>
                </a:lnTo>
                <a:lnTo>
                  <a:pt x="261229" y="59674"/>
                </a:lnTo>
                <a:lnTo>
                  <a:pt x="186382" y="59674"/>
                </a:lnTo>
                <a:lnTo>
                  <a:pt x="186390" y="17902"/>
                </a:lnTo>
                <a:lnTo>
                  <a:pt x="186627" y="14126"/>
                </a:lnTo>
                <a:lnTo>
                  <a:pt x="187364" y="12665"/>
                </a:lnTo>
                <a:lnTo>
                  <a:pt x="188345" y="10473"/>
                </a:lnTo>
                <a:lnTo>
                  <a:pt x="189572" y="9012"/>
                </a:lnTo>
                <a:lnTo>
                  <a:pt x="191167" y="8159"/>
                </a:lnTo>
                <a:lnTo>
                  <a:pt x="193376" y="6941"/>
                </a:lnTo>
                <a:lnTo>
                  <a:pt x="196321" y="6210"/>
                </a:lnTo>
                <a:close/>
              </a:path>
              <a:path w="279400" h="131445">
                <a:moveTo>
                  <a:pt x="261229" y="67833"/>
                </a:moveTo>
                <a:lnTo>
                  <a:pt x="230922" y="67833"/>
                </a:lnTo>
                <a:lnTo>
                  <a:pt x="230911" y="113015"/>
                </a:lnTo>
                <a:lnTo>
                  <a:pt x="230554" y="116790"/>
                </a:lnTo>
                <a:lnTo>
                  <a:pt x="229941" y="118252"/>
                </a:lnTo>
                <a:lnTo>
                  <a:pt x="228959" y="120444"/>
                </a:lnTo>
                <a:lnTo>
                  <a:pt x="227732" y="121905"/>
                </a:lnTo>
                <a:lnTo>
                  <a:pt x="226014" y="122758"/>
                </a:lnTo>
                <a:lnTo>
                  <a:pt x="223928" y="123976"/>
                </a:lnTo>
                <a:lnTo>
                  <a:pt x="220983" y="124706"/>
                </a:lnTo>
                <a:lnTo>
                  <a:pt x="271413" y="124706"/>
                </a:lnTo>
                <a:lnTo>
                  <a:pt x="268591" y="124097"/>
                </a:lnTo>
                <a:lnTo>
                  <a:pt x="266505" y="122880"/>
                </a:lnTo>
                <a:lnTo>
                  <a:pt x="264297" y="121662"/>
                </a:lnTo>
                <a:lnTo>
                  <a:pt x="262947" y="120322"/>
                </a:lnTo>
                <a:lnTo>
                  <a:pt x="262334" y="118617"/>
                </a:lnTo>
                <a:lnTo>
                  <a:pt x="261597" y="117034"/>
                </a:lnTo>
                <a:lnTo>
                  <a:pt x="261229" y="113015"/>
                </a:lnTo>
                <a:lnTo>
                  <a:pt x="261229" y="67833"/>
                </a:lnTo>
                <a:close/>
              </a:path>
              <a:path w="279400" h="131445">
                <a:moveTo>
                  <a:pt x="271168" y="6210"/>
                </a:moveTo>
                <a:lnTo>
                  <a:pt x="220738" y="6210"/>
                </a:lnTo>
                <a:lnTo>
                  <a:pt x="223560" y="6819"/>
                </a:lnTo>
                <a:lnTo>
                  <a:pt x="225646" y="8037"/>
                </a:lnTo>
                <a:lnTo>
                  <a:pt x="230922" y="17902"/>
                </a:lnTo>
                <a:lnTo>
                  <a:pt x="230922" y="59674"/>
                </a:lnTo>
                <a:lnTo>
                  <a:pt x="261229" y="59674"/>
                </a:lnTo>
                <a:lnTo>
                  <a:pt x="261241" y="17902"/>
                </a:lnTo>
                <a:lnTo>
                  <a:pt x="261597" y="14126"/>
                </a:lnTo>
                <a:lnTo>
                  <a:pt x="262334" y="12665"/>
                </a:lnTo>
                <a:lnTo>
                  <a:pt x="263193" y="10473"/>
                </a:lnTo>
                <a:lnTo>
                  <a:pt x="264420" y="9012"/>
                </a:lnTo>
                <a:lnTo>
                  <a:pt x="266137" y="8159"/>
                </a:lnTo>
                <a:lnTo>
                  <a:pt x="268223" y="6941"/>
                </a:lnTo>
                <a:lnTo>
                  <a:pt x="271168" y="6210"/>
                </a:lnTo>
                <a:close/>
              </a:path>
              <a:path w="279400" h="131445">
                <a:moveTo>
                  <a:pt x="204173" y="2801"/>
                </a:moveTo>
                <a:lnTo>
                  <a:pt x="138161" y="2801"/>
                </a:lnTo>
                <a:lnTo>
                  <a:pt x="138161" y="6210"/>
                </a:lnTo>
                <a:lnTo>
                  <a:pt x="204173" y="6210"/>
                </a:lnTo>
                <a:lnTo>
                  <a:pt x="204173" y="2801"/>
                </a:lnTo>
                <a:close/>
              </a:path>
              <a:path w="279400" h="131445">
                <a:moveTo>
                  <a:pt x="279021" y="2801"/>
                </a:moveTo>
                <a:lnTo>
                  <a:pt x="213131" y="2801"/>
                </a:lnTo>
                <a:lnTo>
                  <a:pt x="213131" y="6210"/>
                </a:lnTo>
                <a:lnTo>
                  <a:pt x="279021" y="6210"/>
                </a:lnTo>
                <a:lnTo>
                  <a:pt x="279021" y="28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373795" y="4102835"/>
            <a:ext cx="61594" cy="96520"/>
          </a:xfrm>
          <a:custGeom>
            <a:avLst/>
            <a:gdLst/>
            <a:ahLst/>
            <a:cxnLst/>
            <a:rect l="l" t="t" r="r" b="b"/>
            <a:pathLst>
              <a:path w="61595" h="96520">
                <a:moveTo>
                  <a:pt x="55460" y="16319"/>
                </a:moveTo>
                <a:lnTo>
                  <a:pt x="25276" y="16319"/>
                </a:lnTo>
                <a:lnTo>
                  <a:pt x="28957" y="17902"/>
                </a:lnTo>
                <a:lnTo>
                  <a:pt x="34969" y="24356"/>
                </a:lnTo>
                <a:lnTo>
                  <a:pt x="36564" y="28375"/>
                </a:lnTo>
                <a:lnTo>
                  <a:pt x="36564" y="39823"/>
                </a:lnTo>
                <a:lnTo>
                  <a:pt x="11528" y="80474"/>
                </a:lnTo>
                <a:lnTo>
                  <a:pt x="0" y="94382"/>
                </a:lnTo>
                <a:lnTo>
                  <a:pt x="0" y="95965"/>
                </a:lnTo>
                <a:lnTo>
                  <a:pt x="55706" y="95965"/>
                </a:lnTo>
                <a:lnTo>
                  <a:pt x="59231" y="77820"/>
                </a:lnTo>
                <a:lnTo>
                  <a:pt x="20613" y="77820"/>
                </a:lnTo>
                <a:lnTo>
                  <a:pt x="31447" y="66950"/>
                </a:lnTo>
                <a:lnTo>
                  <a:pt x="54847" y="35682"/>
                </a:lnTo>
                <a:lnTo>
                  <a:pt x="56565" y="29471"/>
                </a:lnTo>
                <a:lnTo>
                  <a:pt x="56528" y="19850"/>
                </a:lnTo>
                <a:lnTo>
                  <a:pt x="55460" y="16319"/>
                </a:lnTo>
                <a:close/>
              </a:path>
              <a:path w="61595" h="96520">
                <a:moveTo>
                  <a:pt x="60982" y="68808"/>
                </a:moveTo>
                <a:lnTo>
                  <a:pt x="58405" y="68808"/>
                </a:lnTo>
                <a:lnTo>
                  <a:pt x="56810" y="71974"/>
                </a:lnTo>
                <a:lnTo>
                  <a:pt x="55583" y="74044"/>
                </a:lnTo>
                <a:lnTo>
                  <a:pt x="53620" y="75993"/>
                </a:lnTo>
                <a:lnTo>
                  <a:pt x="52393" y="76723"/>
                </a:lnTo>
                <a:lnTo>
                  <a:pt x="50920" y="77089"/>
                </a:lnTo>
                <a:lnTo>
                  <a:pt x="49325" y="77576"/>
                </a:lnTo>
                <a:lnTo>
                  <a:pt x="46135" y="77820"/>
                </a:lnTo>
                <a:lnTo>
                  <a:pt x="59231" y="77820"/>
                </a:lnTo>
                <a:lnTo>
                  <a:pt x="60982" y="68808"/>
                </a:lnTo>
                <a:close/>
              </a:path>
              <a:path w="61595" h="96520">
                <a:moveTo>
                  <a:pt x="35583" y="0"/>
                </a:moveTo>
                <a:lnTo>
                  <a:pt x="24049" y="0"/>
                </a:lnTo>
                <a:lnTo>
                  <a:pt x="18159" y="2192"/>
                </a:lnTo>
                <a:lnTo>
                  <a:pt x="13128" y="6454"/>
                </a:lnTo>
                <a:lnTo>
                  <a:pt x="7975" y="10717"/>
                </a:lnTo>
                <a:lnTo>
                  <a:pt x="4171" y="17171"/>
                </a:lnTo>
                <a:lnTo>
                  <a:pt x="1595" y="26061"/>
                </a:lnTo>
                <a:lnTo>
                  <a:pt x="4171" y="27036"/>
                </a:lnTo>
                <a:lnTo>
                  <a:pt x="8220" y="19850"/>
                </a:lnTo>
                <a:lnTo>
                  <a:pt x="13742" y="16319"/>
                </a:lnTo>
                <a:lnTo>
                  <a:pt x="55460" y="16319"/>
                </a:lnTo>
                <a:lnTo>
                  <a:pt x="53252" y="12421"/>
                </a:lnTo>
                <a:lnTo>
                  <a:pt x="50920" y="8646"/>
                </a:lnTo>
                <a:lnTo>
                  <a:pt x="47853" y="5602"/>
                </a:lnTo>
                <a:lnTo>
                  <a:pt x="43926" y="3409"/>
                </a:lnTo>
                <a:lnTo>
                  <a:pt x="40000" y="1096"/>
                </a:lnTo>
                <a:lnTo>
                  <a:pt x="35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911704" y="4115379"/>
            <a:ext cx="144145" cy="82550"/>
          </a:xfrm>
          <a:custGeom>
            <a:avLst/>
            <a:gdLst/>
            <a:ahLst/>
            <a:cxnLst/>
            <a:rect l="l" t="t" r="r" b="b"/>
            <a:pathLst>
              <a:path w="144145" h="82550">
                <a:moveTo>
                  <a:pt x="0" y="82326"/>
                </a:moveTo>
                <a:lnTo>
                  <a:pt x="143559" y="0"/>
                </a:lnTo>
              </a:path>
            </a:pathLst>
          </a:custGeom>
          <a:ln w="117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933790" y="4153375"/>
            <a:ext cx="144145" cy="82550"/>
          </a:xfrm>
          <a:custGeom>
            <a:avLst/>
            <a:gdLst/>
            <a:ahLst/>
            <a:cxnLst/>
            <a:rect l="l" t="t" r="r" b="b"/>
            <a:pathLst>
              <a:path w="144145" h="82550">
                <a:moveTo>
                  <a:pt x="0" y="82204"/>
                </a:moveTo>
                <a:lnTo>
                  <a:pt x="143559" y="0"/>
                </a:lnTo>
              </a:path>
            </a:pathLst>
          </a:custGeom>
          <a:ln w="117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789003" y="4128044"/>
            <a:ext cx="78105" cy="10795"/>
          </a:xfrm>
          <a:custGeom>
            <a:avLst/>
            <a:gdLst/>
            <a:ahLst/>
            <a:cxnLst/>
            <a:rect l="l" t="t" r="r" b="b"/>
            <a:pathLst>
              <a:path w="78104" h="10795">
                <a:moveTo>
                  <a:pt x="0" y="10229"/>
                </a:moveTo>
                <a:lnTo>
                  <a:pt x="77710" y="10229"/>
                </a:lnTo>
                <a:lnTo>
                  <a:pt x="77710" y="0"/>
                </a:lnTo>
                <a:lnTo>
                  <a:pt x="0" y="0"/>
                </a:lnTo>
                <a:lnTo>
                  <a:pt x="0" y="102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822746" y="4094635"/>
            <a:ext cx="10795" cy="77470"/>
          </a:xfrm>
          <a:custGeom>
            <a:avLst/>
            <a:gdLst/>
            <a:ahLst/>
            <a:cxnLst/>
            <a:rect l="l" t="t" r="r" b="b"/>
            <a:pathLst>
              <a:path w="10795" h="77470">
                <a:moveTo>
                  <a:pt x="0" y="77129"/>
                </a:moveTo>
                <a:lnTo>
                  <a:pt x="10306" y="77129"/>
                </a:lnTo>
                <a:lnTo>
                  <a:pt x="10306" y="0"/>
                </a:lnTo>
                <a:lnTo>
                  <a:pt x="0" y="0"/>
                </a:lnTo>
                <a:lnTo>
                  <a:pt x="0" y="771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313783" y="5672291"/>
            <a:ext cx="875715" cy="16903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254039" y="5682545"/>
            <a:ext cx="445771" cy="34462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316238" y="5896374"/>
            <a:ext cx="902586" cy="130797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44480" y="3324878"/>
            <a:ext cx="1820817" cy="16903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45719" y="5507883"/>
            <a:ext cx="1863504" cy="354878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802868" y="3500552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0"/>
                </a:moveTo>
                <a:lnTo>
                  <a:pt x="0" y="342639"/>
                </a:lnTo>
              </a:path>
            </a:pathLst>
          </a:custGeom>
          <a:ln w="1177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769618" y="3825649"/>
            <a:ext cx="65028" cy="12349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395993" y="3225746"/>
            <a:ext cx="1196209" cy="130796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883873" y="4608604"/>
            <a:ext cx="130430" cy="128116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521426" y="4608604"/>
            <a:ext cx="130430" cy="128116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270748" y="4484506"/>
            <a:ext cx="223520" cy="128270"/>
          </a:xfrm>
          <a:custGeom>
            <a:avLst/>
            <a:gdLst/>
            <a:ahLst/>
            <a:cxnLst/>
            <a:rect l="l" t="t" r="r" b="b"/>
            <a:pathLst>
              <a:path w="223520" h="128270">
                <a:moveTo>
                  <a:pt x="222947" y="127751"/>
                </a:moveTo>
                <a:lnTo>
                  <a:pt x="0" y="0"/>
                </a:lnTo>
              </a:path>
            </a:pathLst>
          </a:custGeom>
          <a:ln w="117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270748" y="4535168"/>
            <a:ext cx="201295" cy="115570"/>
          </a:xfrm>
          <a:custGeom>
            <a:avLst/>
            <a:gdLst/>
            <a:ahLst/>
            <a:cxnLst/>
            <a:rect l="l" t="t" r="r" b="b"/>
            <a:pathLst>
              <a:path w="201295" h="115570">
                <a:moveTo>
                  <a:pt x="200861" y="115085"/>
                </a:moveTo>
                <a:lnTo>
                  <a:pt x="0" y="0"/>
                </a:lnTo>
              </a:path>
            </a:pathLst>
          </a:custGeom>
          <a:ln w="117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046942" y="4484506"/>
            <a:ext cx="224154" cy="128905"/>
          </a:xfrm>
          <a:custGeom>
            <a:avLst/>
            <a:gdLst/>
            <a:ahLst/>
            <a:cxnLst/>
            <a:rect l="l" t="t" r="r" b="b"/>
            <a:pathLst>
              <a:path w="224154" h="128904">
                <a:moveTo>
                  <a:pt x="223806" y="0"/>
                </a:moveTo>
                <a:lnTo>
                  <a:pt x="0" y="128360"/>
                </a:lnTo>
              </a:path>
            </a:pathLst>
          </a:custGeom>
          <a:ln w="117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202649" y="4060576"/>
            <a:ext cx="130430" cy="128116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270748" y="4217555"/>
            <a:ext cx="0" cy="267335"/>
          </a:xfrm>
          <a:custGeom>
            <a:avLst/>
            <a:gdLst/>
            <a:ahLst/>
            <a:cxnLst/>
            <a:rect l="l" t="t" r="r" b="b"/>
            <a:pathLst>
              <a:path h="267335">
                <a:moveTo>
                  <a:pt x="0" y="266950"/>
                </a:moveTo>
                <a:lnTo>
                  <a:pt x="0" y="0"/>
                </a:lnTo>
              </a:path>
            </a:pathLst>
          </a:custGeom>
          <a:ln w="117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658717" y="3875099"/>
            <a:ext cx="349574" cy="173785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039212" y="3986531"/>
            <a:ext cx="135890" cy="78105"/>
          </a:xfrm>
          <a:custGeom>
            <a:avLst/>
            <a:gdLst/>
            <a:ahLst/>
            <a:cxnLst/>
            <a:rect l="l" t="t" r="r" b="b"/>
            <a:pathLst>
              <a:path w="135890" h="78104">
                <a:moveTo>
                  <a:pt x="135706" y="77698"/>
                </a:moveTo>
                <a:lnTo>
                  <a:pt x="0" y="0"/>
                </a:lnTo>
              </a:path>
            </a:pathLst>
          </a:custGeom>
          <a:ln w="117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522653" y="3685968"/>
            <a:ext cx="213253" cy="169036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59862" y="3878630"/>
            <a:ext cx="286104" cy="192064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760447" y="3936478"/>
            <a:ext cx="197485" cy="0"/>
          </a:xfrm>
          <a:custGeom>
            <a:avLst/>
            <a:gdLst/>
            <a:ahLst/>
            <a:cxnLst/>
            <a:rect l="l" t="t" r="r" b="b"/>
            <a:pathLst>
              <a:path w="197484">
                <a:moveTo>
                  <a:pt x="0" y="0"/>
                </a:moveTo>
                <a:lnTo>
                  <a:pt x="197302" y="0"/>
                </a:lnTo>
              </a:path>
            </a:pathLst>
          </a:custGeom>
          <a:ln w="116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026217" y="3801541"/>
            <a:ext cx="416559" cy="130810"/>
          </a:xfrm>
          <a:custGeom>
            <a:avLst/>
            <a:gdLst/>
            <a:ahLst/>
            <a:cxnLst/>
            <a:rect l="l" t="t" r="r" b="b"/>
            <a:pathLst>
              <a:path w="416559" h="130810">
                <a:moveTo>
                  <a:pt x="56442" y="2679"/>
                </a:moveTo>
                <a:lnTo>
                  <a:pt x="0" y="2679"/>
                </a:lnTo>
                <a:lnTo>
                  <a:pt x="0" y="6089"/>
                </a:lnTo>
                <a:lnTo>
                  <a:pt x="7730" y="6089"/>
                </a:lnTo>
                <a:lnTo>
                  <a:pt x="10552" y="6698"/>
                </a:lnTo>
                <a:lnTo>
                  <a:pt x="12638" y="7915"/>
                </a:lnTo>
                <a:lnTo>
                  <a:pt x="14724" y="9012"/>
                </a:lnTo>
                <a:lnTo>
                  <a:pt x="16073" y="10473"/>
                </a:lnTo>
                <a:lnTo>
                  <a:pt x="16687" y="12056"/>
                </a:lnTo>
                <a:lnTo>
                  <a:pt x="17423" y="13639"/>
                </a:lnTo>
                <a:lnTo>
                  <a:pt x="17791" y="17658"/>
                </a:lnTo>
                <a:lnTo>
                  <a:pt x="17776" y="113137"/>
                </a:lnTo>
                <a:lnTo>
                  <a:pt x="0" y="124463"/>
                </a:lnTo>
                <a:lnTo>
                  <a:pt x="0" y="127873"/>
                </a:lnTo>
                <a:lnTo>
                  <a:pt x="64663" y="127873"/>
                </a:lnTo>
                <a:lnTo>
                  <a:pt x="93866" y="121053"/>
                </a:lnTo>
                <a:lnTo>
                  <a:pt x="55460" y="121053"/>
                </a:lnTo>
                <a:lnTo>
                  <a:pt x="53006" y="120566"/>
                </a:lnTo>
                <a:lnTo>
                  <a:pt x="51411" y="119713"/>
                </a:lnTo>
                <a:lnTo>
                  <a:pt x="50184" y="119104"/>
                </a:lnTo>
                <a:lnTo>
                  <a:pt x="49325" y="118130"/>
                </a:lnTo>
                <a:lnTo>
                  <a:pt x="48736" y="116790"/>
                </a:lnTo>
                <a:lnTo>
                  <a:pt x="48344" y="115816"/>
                </a:lnTo>
                <a:lnTo>
                  <a:pt x="48136" y="113137"/>
                </a:lnTo>
                <a:lnTo>
                  <a:pt x="48098" y="9742"/>
                </a:lnTo>
                <a:lnTo>
                  <a:pt x="94703" y="9742"/>
                </a:lnTo>
                <a:lnTo>
                  <a:pt x="92884" y="8768"/>
                </a:lnTo>
                <a:lnTo>
                  <a:pt x="85430" y="6070"/>
                </a:lnTo>
                <a:lnTo>
                  <a:pt x="76872" y="4171"/>
                </a:lnTo>
                <a:lnTo>
                  <a:pt x="67209" y="3048"/>
                </a:lnTo>
                <a:lnTo>
                  <a:pt x="56442" y="2679"/>
                </a:lnTo>
                <a:close/>
              </a:path>
              <a:path w="416559" h="130810">
                <a:moveTo>
                  <a:pt x="94703" y="9742"/>
                </a:moveTo>
                <a:lnTo>
                  <a:pt x="58528" y="9742"/>
                </a:lnTo>
                <a:lnTo>
                  <a:pt x="65890" y="10595"/>
                </a:lnTo>
                <a:lnTo>
                  <a:pt x="70307" y="12543"/>
                </a:lnTo>
                <a:lnTo>
                  <a:pt x="91580" y="44710"/>
                </a:lnTo>
                <a:lnTo>
                  <a:pt x="93497" y="66372"/>
                </a:lnTo>
                <a:lnTo>
                  <a:pt x="92805" y="80369"/>
                </a:lnTo>
                <a:lnTo>
                  <a:pt x="72332" y="118419"/>
                </a:lnTo>
                <a:lnTo>
                  <a:pt x="58650" y="121053"/>
                </a:lnTo>
                <a:lnTo>
                  <a:pt x="93866" y="121053"/>
                </a:lnTo>
                <a:lnTo>
                  <a:pt x="125645" y="82569"/>
                </a:lnTo>
                <a:lnTo>
                  <a:pt x="127117" y="74410"/>
                </a:lnTo>
                <a:lnTo>
                  <a:pt x="127117" y="65641"/>
                </a:lnTo>
                <a:lnTo>
                  <a:pt x="113555" y="24318"/>
                </a:lnTo>
                <a:lnTo>
                  <a:pt x="100771" y="12992"/>
                </a:lnTo>
                <a:lnTo>
                  <a:pt x="94703" y="9742"/>
                </a:lnTo>
                <a:close/>
              </a:path>
              <a:path w="416559" h="130810">
                <a:moveTo>
                  <a:pt x="205679" y="26427"/>
                </a:moveTo>
                <a:lnTo>
                  <a:pt x="167363" y="26427"/>
                </a:lnTo>
                <a:lnTo>
                  <a:pt x="252640" y="130796"/>
                </a:lnTo>
                <a:lnTo>
                  <a:pt x="255831" y="130796"/>
                </a:lnTo>
                <a:lnTo>
                  <a:pt x="255831" y="80377"/>
                </a:lnTo>
                <a:lnTo>
                  <a:pt x="248959" y="80377"/>
                </a:lnTo>
                <a:lnTo>
                  <a:pt x="205679" y="26427"/>
                </a:lnTo>
                <a:close/>
              </a:path>
              <a:path w="416559" h="130810">
                <a:moveTo>
                  <a:pt x="186627" y="124463"/>
                </a:moveTo>
                <a:lnTo>
                  <a:pt x="141964" y="124463"/>
                </a:lnTo>
                <a:lnTo>
                  <a:pt x="141964" y="127873"/>
                </a:lnTo>
                <a:lnTo>
                  <a:pt x="186627" y="127873"/>
                </a:lnTo>
                <a:lnTo>
                  <a:pt x="186627" y="124463"/>
                </a:lnTo>
                <a:close/>
              </a:path>
              <a:path w="416559" h="130810">
                <a:moveTo>
                  <a:pt x="186627" y="2679"/>
                </a:moveTo>
                <a:lnTo>
                  <a:pt x="141964" y="2679"/>
                </a:lnTo>
                <a:lnTo>
                  <a:pt x="141964" y="6089"/>
                </a:lnTo>
                <a:lnTo>
                  <a:pt x="145768" y="6210"/>
                </a:lnTo>
                <a:lnTo>
                  <a:pt x="148713" y="6819"/>
                </a:lnTo>
                <a:lnTo>
                  <a:pt x="150799" y="7794"/>
                </a:lnTo>
                <a:lnTo>
                  <a:pt x="152762" y="8890"/>
                </a:lnTo>
                <a:lnTo>
                  <a:pt x="155216" y="11082"/>
                </a:lnTo>
                <a:lnTo>
                  <a:pt x="157793" y="14370"/>
                </a:lnTo>
                <a:lnTo>
                  <a:pt x="160492" y="17658"/>
                </a:lnTo>
                <a:lnTo>
                  <a:pt x="160492" y="112772"/>
                </a:lnTo>
                <a:lnTo>
                  <a:pt x="159142" y="117521"/>
                </a:lnTo>
                <a:lnTo>
                  <a:pt x="156443" y="120200"/>
                </a:lnTo>
                <a:lnTo>
                  <a:pt x="153744" y="123001"/>
                </a:lnTo>
                <a:lnTo>
                  <a:pt x="148835" y="124463"/>
                </a:lnTo>
                <a:lnTo>
                  <a:pt x="179388" y="124463"/>
                </a:lnTo>
                <a:lnTo>
                  <a:pt x="175584" y="123245"/>
                </a:lnTo>
                <a:lnTo>
                  <a:pt x="168958" y="118130"/>
                </a:lnTo>
                <a:lnTo>
                  <a:pt x="167363" y="113259"/>
                </a:lnTo>
                <a:lnTo>
                  <a:pt x="167363" y="26427"/>
                </a:lnTo>
                <a:lnTo>
                  <a:pt x="205679" y="26427"/>
                </a:lnTo>
                <a:lnTo>
                  <a:pt x="186627" y="2679"/>
                </a:lnTo>
                <a:close/>
              </a:path>
              <a:path w="416559" h="130810">
                <a:moveTo>
                  <a:pt x="272395" y="5967"/>
                </a:moveTo>
                <a:lnTo>
                  <a:pt x="237671" y="5967"/>
                </a:lnTo>
                <a:lnTo>
                  <a:pt x="242702" y="7672"/>
                </a:lnTo>
                <a:lnTo>
                  <a:pt x="247855" y="13883"/>
                </a:lnTo>
                <a:lnTo>
                  <a:pt x="248959" y="18998"/>
                </a:lnTo>
                <a:lnTo>
                  <a:pt x="248959" y="80377"/>
                </a:lnTo>
                <a:lnTo>
                  <a:pt x="255831" y="80377"/>
                </a:lnTo>
                <a:lnTo>
                  <a:pt x="255831" y="20581"/>
                </a:lnTo>
                <a:lnTo>
                  <a:pt x="256321" y="16440"/>
                </a:lnTo>
                <a:lnTo>
                  <a:pt x="257475" y="13883"/>
                </a:lnTo>
                <a:lnTo>
                  <a:pt x="258407" y="11569"/>
                </a:lnTo>
                <a:lnTo>
                  <a:pt x="272395" y="6089"/>
                </a:lnTo>
                <a:close/>
              </a:path>
              <a:path w="416559" h="130810">
                <a:moveTo>
                  <a:pt x="272395" y="2679"/>
                </a:moveTo>
                <a:lnTo>
                  <a:pt x="230677" y="2679"/>
                </a:lnTo>
                <a:lnTo>
                  <a:pt x="230677" y="6089"/>
                </a:lnTo>
                <a:lnTo>
                  <a:pt x="237671" y="5967"/>
                </a:lnTo>
                <a:lnTo>
                  <a:pt x="272395" y="5967"/>
                </a:lnTo>
                <a:lnTo>
                  <a:pt x="272395" y="2679"/>
                </a:lnTo>
                <a:close/>
              </a:path>
              <a:path w="416559" h="130810">
                <a:moveTo>
                  <a:pt x="351292" y="0"/>
                </a:moveTo>
                <a:lnTo>
                  <a:pt x="349574" y="0"/>
                </a:lnTo>
                <a:lnTo>
                  <a:pt x="304420" y="99984"/>
                </a:lnTo>
                <a:lnTo>
                  <a:pt x="300125" y="109605"/>
                </a:lnTo>
                <a:lnTo>
                  <a:pt x="296567" y="115816"/>
                </a:lnTo>
                <a:lnTo>
                  <a:pt x="290678" y="121905"/>
                </a:lnTo>
                <a:lnTo>
                  <a:pt x="286996" y="123854"/>
                </a:lnTo>
                <a:lnTo>
                  <a:pt x="282457" y="124463"/>
                </a:lnTo>
                <a:lnTo>
                  <a:pt x="282457" y="127873"/>
                </a:lnTo>
                <a:lnTo>
                  <a:pt x="324420" y="127873"/>
                </a:lnTo>
                <a:lnTo>
                  <a:pt x="324420" y="124463"/>
                </a:lnTo>
                <a:lnTo>
                  <a:pt x="317794" y="123976"/>
                </a:lnTo>
                <a:lnTo>
                  <a:pt x="313745" y="123245"/>
                </a:lnTo>
                <a:lnTo>
                  <a:pt x="312027" y="122271"/>
                </a:lnTo>
                <a:lnTo>
                  <a:pt x="309205" y="120566"/>
                </a:lnTo>
                <a:lnTo>
                  <a:pt x="307733" y="118008"/>
                </a:lnTo>
                <a:lnTo>
                  <a:pt x="307733" y="111797"/>
                </a:lnTo>
                <a:lnTo>
                  <a:pt x="308592" y="108509"/>
                </a:lnTo>
                <a:lnTo>
                  <a:pt x="310432" y="104490"/>
                </a:lnTo>
                <a:lnTo>
                  <a:pt x="315708" y="92190"/>
                </a:lnTo>
                <a:lnTo>
                  <a:pt x="392121" y="92190"/>
                </a:lnTo>
                <a:lnTo>
                  <a:pt x="389101" y="85370"/>
                </a:lnTo>
                <a:lnTo>
                  <a:pt x="318899" y="85370"/>
                </a:lnTo>
                <a:lnTo>
                  <a:pt x="338285" y="42259"/>
                </a:lnTo>
                <a:lnTo>
                  <a:pt x="370007" y="42259"/>
                </a:lnTo>
                <a:lnTo>
                  <a:pt x="351292" y="0"/>
                </a:lnTo>
                <a:close/>
              </a:path>
              <a:path w="416559" h="130810">
                <a:moveTo>
                  <a:pt x="392121" y="92190"/>
                </a:moveTo>
                <a:lnTo>
                  <a:pt x="360249" y="92190"/>
                </a:lnTo>
                <a:lnTo>
                  <a:pt x="368715" y="111919"/>
                </a:lnTo>
                <a:lnTo>
                  <a:pt x="369574" y="114233"/>
                </a:lnTo>
                <a:lnTo>
                  <a:pt x="369697" y="114842"/>
                </a:lnTo>
                <a:lnTo>
                  <a:pt x="370065" y="115938"/>
                </a:lnTo>
                <a:lnTo>
                  <a:pt x="370310" y="117034"/>
                </a:lnTo>
                <a:lnTo>
                  <a:pt x="370310" y="120079"/>
                </a:lnTo>
                <a:lnTo>
                  <a:pt x="369574" y="121418"/>
                </a:lnTo>
                <a:lnTo>
                  <a:pt x="368224" y="122393"/>
                </a:lnTo>
                <a:lnTo>
                  <a:pt x="366261" y="123854"/>
                </a:lnTo>
                <a:lnTo>
                  <a:pt x="362826" y="124463"/>
                </a:lnTo>
                <a:lnTo>
                  <a:pt x="355463" y="124463"/>
                </a:lnTo>
                <a:lnTo>
                  <a:pt x="355463" y="127873"/>
                </a:lnTo>
                <a:lnTo>
                  <a:pt x="416446" y="127873"/>
                </a:lnTo>
                <a:lnTo>
                  <a:pt x="416446" y="124463"/>
                </a:lnTo>
                <a:lnTo>
                  <a:pt x="412642" y="124219"/>
                </a:lnTo>
                <a:lnTo>
                  <a:pt x="409697" y="123123"/>
                </a:lnTo>
                <a:lnTo>
                  <a:pt x="407489" y="121175"/>
                </a:lnTo>
                <a:lnTo>
                  <a:pt x="404789" y="118617"/>
                </a:lnTo>
                <a:lnTo>
                  <a:pt x="401231" y="112528"/>
                </a:lnTo>
                <a:lnTo>
                  <a:pt x="396814" y="102785"/>
                </a:lnTo>
                <a:lnTo>
                  <a:pt x="392121" y="92190"/>
                </a:lnTo>
                <a:close/>
              </a:path>
              <a:path w="416559" h="130810">
                <a:moveTo>
                  <a:pt x="370007" y="42259"/>
                </a:moveTo>
                <a:lnTo>
                  <a:pt x="338285" y="42259"/>
                </a:lnTo>
                <a:lnTo>
                  <a:pt x="357059" y="85370"/>
                </a:lnTo>
                <a:lnTo>
                  <a:pt x="389101" y="85370"/>
                </a:lnTo>
                <a:lnTo>
                  <a:pt x="370007" y="422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1828800"/>
            <a:ext cx="8299450" cy="247567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i="0" u="none" dirty="0">
                <a:solidFill>
                  <a:srgbClr val="00AF50"/>
                </a:solidFill>
                <a:latin typeface="Times New Roman"/>
                <a:cs typeface="Times New Roman"/>
              </a:rPr>
              <a:t>Gallium Nitrate (Ganite) Ga(NO</a:t>
            </a:r>
            <a:r>
              <a:rPr sz="3150" i="0" u="none" baseline="-21164" dirty="0">
                <a:solidFill>
                  <a:srgbClr val="00AF50"/>
                </a:solidFill>
                <a:latin typeface="Times New Roman"/>
                <a:cs typeface="Times New Roman"/>
              </a:rPr>
              <a:t>3</a:t>
            </a:r>
            <a:r>
              <a:rPr sz="3200" i="0" u="none" dirty="0">
                <a:solidFill>
                  <a:srgbClr val="00AF50"/>
                </a:solidFill>
                <a:latin typeface="Times New Roman"/>
                <a:cs typeface="Times New Roman"/>
              </a:rPr>
              <a:t>)</a:t>
            </a:r>
            <a:r>
              <a:rPr sz="3150" i="0" u="none" baseline="-21164" dirty="0">
                <a:solidFill>
                  <a:srgbClr val="00AF50"/>
                </a:solidFill>
                <a:latin typeface="Times New Roman"/>
                <a:cs typeface="Times New Roman"/>
              </a:rPr>
              <a:t>3</a:t>
            </a:r>
            <a:r>
              <a:rPr sz="3200" i="0" u="none" dirty="0">
                <a:solidFill>
                  <a:srgbClr val="00AF50"/>
                </a:solidFill>
                <a:latin typeface="Times New Roman"/>
                <a:cs typeface="Times New Roman"/>
              </a:rPr>
              <a:t>.9H</a:t>
            </a:r>
            <a:r>
              <a:rPr sz="3150" i="0" u="none" baseline="-21164" dirty="0">
                <a:solidFill>
                  <a:srgbClr val="00AF50"/>
                </a:solidFill>
                <a:latin typeface="Times New Roman"/>
                <a:cs typeface="Times New Roman"/>
              </a:rPr>
              <a:t>2</a:t>
            </a:r>
            <a:r>
              <a:rPr sz="3200" i="0" u="none" dirty="0">
                <a:solidFill>
                  <a:srgbClr val="00AF50"/>
                </a:solidFill>
                <a:latin typeface="Times New Roman"/>
                <a:cs typeface="Times New Roman"/>
              </a:rPr>
              <a:t>O  </a:t>
            </a:r>
            <a:r>
              <a:rPr sz="3200" i="0" u="none" dirty="0">
                <a:solidFill>
                  <a:srgbClr val="000000"/>
                </a:solidFill>
                <a:latin typeface="Times New Roman"/>
                <a:cs typeface="Times New Roman"/>
              </a:rPr>
              <a:t>Gallium nitrate is </a:t>
            </a:r>
            <a:r>
              <a:rPr sz="3200" i="0" u="none" spc="-5" dirty="0">
                <a:solidFill>
                  <a:srgbClr val="000000"/>
                </a:solidFill>
                <a:latin typeface="Times New Roman"/>
                <a:cs typeface="Times New Roman"/>
              </a:rPr>
              <a:t>approved </a:t>
            </a:r>
            <a:r>
              <a:rPr sz="3200" i="0" u="none" dirty="0">
                <a:solidFill>
                  <a:srgbClr val="000000"/>
                </a:solidFill>
                <a:latin typeface="Times New Roman"/>
                <a:cs typeface="Times New Roman"/>
              </a:rPr>
              <a:t>for </a:t>
            </a:r>
            <a:r>
              <a:rPr sz="3200" i="0" u="none" spc="-10" dirty="0">
                <a:solidFill>
                  <a:srgbClr val="000000"/>
                </a:solidFill>
                <a:latin typeface="Times New Roman"/>
                <a:cs typeface="Times New Roman"/>
              </a:rPr>
              <a:t>treating</a:t>
            </a:r>
            <a:r>
              <a:rPr sz="3200" i="0" u="none" spc="-2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i="0" u="none" spc="-10" dirty="0">
                <a:solidFill>
                  <a:srgbClr val="000000"/>
                </a:solidFill>
                <a:latin typeface="Times New Roman"/>
                <a:cs typeface="Times New Roman"/>
              </a:rPr>
              <a:t>cancer-  </a:t>
            </a:r>
            <a:r>
              <a:rPr sz="3200" i="0" u="none" spc="-5" dirty="0">
                <a:solidFill>
                  <a:srgbClr val="000000"/>
                </a:solidFill>
                <a:latin typeface="Times New Roman"/>
                <a:cs typeface="Times New Roman"/>
              </a:rPr>
              <a:t>related hypercalcemia. </a:t>
            </a:r>
            <a:r>
              <a:rPr sz="3200" i="0" u="none" dirty="0">
                <a:solidFill>
                  <a:srgbClr val="000000"/>
                </a:solidFill>
                <a:latin typeface="Times New Roman"/>
                <a:cs typeface="Times New Roman"/>
              </a:rPr>
              <a:t>Gallium nitrate  </a:t>
            </a:r>
            <a:r>
              <a:rPr sz="3200" i="0" u="none" spc="-10" dirty="0">
                <a:solidFill>
                  <a:srgbClr val="000000"/>
                </a:solidFill>
                <a:latin typeface="Times New Roman"/>
                <a:cs typeface="Times New Roman"/>
              </a:rPr>
              <a:t>probably </a:t>
            </a:r>
            <a:r>
              <a:rPr sz="3200" i="0" u="none" dirty="0">
                <a:solidFill>
                  <a:srgbClr val="000000"/>
                </a:solidFill>
                <a:latin typeface="Times New Roman"/>
                <a:cs typeface="Times New Roman"/>
              </a:rPr>
              <a:t>works in </a:t>
            </a:r>
            <a:r>
              <a:rPr sz="3200" i="0" u="none" spc="-5" dirty="0">
                <a:solidFill>
                  <a:srgbClr val="000000"/>
                </a:solidFill>
                <a:latin typeface="Times New Roman"/>
                <a:cs typeface="Times New Roman"/>
              </a:rPr>
              <a:t>hypercalcemia </a:t>
            </a:r>
            <a:r>
              <a:rPr sz="3200" i="0" u="none" dirty="0">
                <a:solidFill>
                  <a:srgbClr val="000000"/>
                </a:solidFill>
                <a:latin typeface="Times New Roman"/>
                <a:cs typeface="Times New Roman"/>
              </a:rPr>
              <a:t>by </a:t>
            </a:r>
            <a:r>
              <a:rPr sz="3200" i="0" u="none" spc="-5" dirty="0">
                <a:solidFill>
                  <a:srgbClr val="000000"/>
                </a:solidFill>
                <a:latin typeface="Times New Roman"/>
                <a:cs typeface="Times New Roman"/>
              </a:rPr>
              <a:t>inhibiting  </a:t>
            </a:r>
            <a:r>
              <a:rPr sz="3200" i="0" u="none" dirty="0">
                <a:solidFill>
                  <a:srgbClr val="000000"/>
                </a:solidFill>
                <a:latin typeface="Times New Roman"/>
                <a:cs typeface="Times New Roman"/>
              </a:rPr>
              <a:t>calcium </a:t>
            </a:r>
            <a:r>
              <a:rPr sz="3200" i="0" u="none" spc="-5" dirty="0">
                <a:solidFill>
                  <a:srgbClr val="000000"/>
                </a:solidFill>
                <a:latin typeface="Times New Roman"/>
                <a:cs typeface="Times New Roman"/>
              </a:rPr>
              <a:t>resorption </a:t>
            </a:r>
            <a:r>
              <a:rPr sz="3200" i="0" u="none" spc="-15" dirty="0" smtClean="0">
                <a:solidFill>
                  <a:srgbClr val="000000"/>
                </a:solidFill>
                <a:latin typeface="Times New Roman"/>
                <a:cs typeface="Times New Roman"/>
              </a:rPr>
              <a:t>from</a:t>
            </a:r>
            <a:r>
              <a:rPr sz="3200" i="0" u="none" spc="-6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i="0" u="none" spc="-5" dirty="0">
                <a:solidFill>
                  <a:srgbClr val="000000"/>
                </a:solidFill>
                <a:latin typeface="Times New Roman"/>
                <a:cs typeface="Times New Roman"/>
              </a:rPr>
              <a:t>bone.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</TotalTime>
  <Words>221</Words>
  <Application>Microsoft Office PowerPoint</Application>
  <PresentationFormat>عرض على الشاشة (3:4)‏</PresentationFormat>
  <Paragraphs>26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Miscellaneous compounds</vt:lpstr>
      <vt:lpstr>عرض تقديمي في PowerPoint</vt:lpstr>
      <vt:lpstr>Carboplatin•</vt:lpstr>
      <vt:lpstr>Arsenic trioxide(As2O3), trisenox:-</vt:lpstr>
      <vt:lpstr>Hydroxyurea•</vt:lpstr>
      <vt:lpstr>Guanazole•</vt:lpstr>
      <vt:lpstr>Mitoxatrone hydrochloride•</vt:lpstr>
      <vt:lpstr>Hexamethylmelamine (Altretamine)•</vt:lpstr>
      <vt:lpstr>Gallium Nitrate (Ganite) Ga(NO3)3.9H2O  Gallium nitrate is approved for treating cancer-  related hypercalcemia. Gallium nitrate  probably works in hypercalcemia by inhibiting  calcium resorption from bone.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rit</dc:creator>
  <cp:lastModifiedBy>HUSSAIN</cp:lastModifiedBy>
  <cp:revision>5</cp:revision>
  <dcterms:created xsi:type="dcterms:W3CDTF">2019-01-15T07:13:36Z</dcterms:created>
  <dcterms:modified xsi:type="dcterms:W3CDTF">2019-03-31T05:47:27Z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2018-05-09T00:00:00Z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2019-01-15T00:00:00Z</vt:filetime>
  </property>
</Properties>
</file>